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542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B4A7B-7F72-4717-91A3-95C99D7BB4B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169F0-D72A-466F-88CB-289DCC2110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169F0-D72A-466F-88CB-289DCC2110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5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894E-1E8B-4012-9523-846813051F6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F8E7-A53B-4020-9067-2E4983DB3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2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894E-1E8B-4012-9523-846813051F6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F8E7-A53B-4020-9067-2E4983DB3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5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894E-1E8B-4012-9523-846813051F6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F8E7-A53B-4020-9067-2E4983DB3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93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628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13DBC5A-9C40-48DF-B1EE-E4394E3CE5DC}"/>
              </a:ext>
            </a:extLst>
          </p:cNvPr>
          <p:cNvGrpSpPr/>
          <p:nvPr userDrawn="1"/>
        </p:nvGrpSpPr>
        <p:grpSpPr>
          <a:xfrm>
            <a:off x="452119" y="326046"/>
            <a:ext cx="2599691" cy="676095"/>
            <a:chOff x="452119" y="326046"/>
            <a:chExt cx="2599691" cy="6760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D588FD9-0BC6-4B05-AD33-55175E35E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47" t="4775" r="66623" b="85386"/>
            <a:stretch/>
          </p:blipFill>
          <p:spPr>
            <a:xfrm>
              <a:off x="452119" y="327438"/>
              <a:ext cx="2599691" cy="674703"/>
            </a:xfrm>
            <a:custGeom>
              <a:avLst/>
              <a:gdLst>
                <a:gd name="connsiteX0" fmla="*/ 109494 w 2188346"/>
                <a:gd name="connsiteY0" fmla="*/ 0 h 656948"/>
                <a:gd name="connsiteX1" fmla="*/ 2078852 w 2188346"/>
                <a:gd name="connsiteY1" fmla="*/ 0 h 656948"/>
                <a:gd name="connsiteX2" fmla="*/ 2188346 w 2188346"/>
                <a:gd name="connsiteY2" fmla="*/ 109494 h 656948"/>
                <a:gd name="connsiteX3" fmla="*/ 2188346 w 2188346"/>
                <a:gd name="connsiteY3" fmla="*/ 547454 h 656948"/>
                <a:gd name="connsiteX4" fmla="*/ 2078852 w 2188346"/>
                <a:gd name="connsiteY4" fmla="*/ 656948 h 656948"/>
                <a:gd name="connsiteX5" fmla="*/ 109494 w 2188346"/>
                <a:gd name="connsiteY5" fmla="*/ 656948 h 656948"/>
                <a:gd name="connsiteX6" fmla="*/ 0 w 2188346"/>
                <a:gd name="connsiteY6" fmla="*/ 547454 h 656948"/>
                <a:gd name="connsiteX7" fmla="*/ 0 w 2188346"/>
                <a:gd name="connsiteY7" fmla="*/ 109494 h 656948"/>
                <a:gd name="connsiteX8" fmla="*/ 109494 w 2188346"/>
                <a:gd name="connsiteY8" fmla="*/ 0 h 6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8346" h="656948">
                  <a:moveTo>
                    <a:pt x="109494" y="0"/>
                  </a:moveTo>
                  <a:lnTo>
                    <a:pt x="2078852" y="0"/>
                  </a:lnTo>
                  <a:cubicBezTo>
                    <a:pt x="2139324" y="0"/>
                    <a:pt x="2188346" y="49022"/>
                    <a:pt x="2188346" y="109494"/>
                  </a:cubicBezTo>
                  <a:lnTo>
                    <a:pt x="2188346" y="547454"/>
                  </a:lnTo>
                  <a:cubicBezTo>
                    <a:pt x="2188346" y="607926"/>
                    <a:pt x="2139324" y="656948"/>
                    <a:pt x="2078852" y="656948"/>
                  </a:cubicBezTo>
                  <a:lnTo>
                    <a:pt x="109494" y="656948"/>
                  </a:lnTo>
                  <a:cubicBezTo>
                    <a:pt x="49022" y="656948"/>
                    <a:pt x="0" y="607926"/>
                    <a:pt x="0" y="547454"/>
                  </a:cubicBezTo>
                  <a:lnTo>
                    <a:pt x="0" y="109494"/>
                  </a:lnTo>
                  <a:cubicBezTo>
                    <a:pt x="0" y="49022"/>
                    <a:pt x="49022" y="0"/>
                    <a:pt x="109494" y="0"/>
                  </a:cubicBez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51000">
                    <a:schemeClr val="accent1">
                      <a:lumMod val="45000"/>
                      <a:lumOff val="55000"/>
                      <a:alpha val="35000"/>
                    </a:schemeClr>
                  </a:gs>
                  <a:gs pos="74000">
                    <a:schemeClr val="accent1">
                      <a:lumMod val="45000"/>
                      <a:lumOff val="55000"/>
                      <a:alpha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72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70C82B-A391-4E80-8822-09FF215C1D52}"/>
                </a:ext>
              </a:extLst>
            </p:cNvPr>
            <p:cNvSpPr txBox="1"/>
            <p:nvPr/>
          </p:nvSpPr>
          <p:spPr>
            <a:xfrm>
              <a:off x="1182702" y="401787"/>
              <a:ext cx="1821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Problems</a:t>
              </a:r>
            </a:p>
          </p:txBody>
        </p:sp>
        <p:pic>
          <p:nvPicPr>
            <p:cNvPr id="10" name="图形 9" descr="黑板">
              <a:extLst>
                <a:ext uri="{FF2B5EF4-FFF2-40B4-BE49-F238E27FC236}">
                  <a16:creationId xmlns:a16="http://schemas.microsoft.com/office/drawing/2014/main" id="{348C08B1-C859-41AA-9A9F-DD2C2A31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999" y="326046"/>
              <a:ext cx="674703" cy="674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72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894E-1E8B-4012-9523-846813051F6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F8E7-A53B-4020-9067-2E4983DB3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61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894E-1E8B-4012-9523-846813051F6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F8E7-A53B-4020-9067-2E4983DB3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34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894E-1E8B-4012-9523-846813051F6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F8E7-A53B-4020-9067-2E4983DB3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3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894E-1E8B-4012-9523-846813051F6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F8E7-A53B-4020-9067-2E4983DB3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51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894E-1E8B-4012-9523-846813051F6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F8E7-A53B-4020-9067-2E4983DB3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0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894E-1E8B-4012-9523-846813051F6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F8E7-A53B-4020-9067-2E4983DB3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07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0894E-1E8B-4012-9523-846813051F6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5F8E7-A53B-4020-9067-2E4983DB3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64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b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b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b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b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bm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b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b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gif"/><Relationship Id="rId4" Type="http://schemas.openxmlformats.org/officeDocument/2006/relationships/image" Target="../media/image21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DF16702-2676-43C4-BD6E-48AE7EBD3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737"/>
                    </a14:imgEffect>
                  </a14:imgLayer>
                </a14:imgProps>
              </a:ext>
            </a:extLst>
          </a:blip>
          <a:srcRect l="7972" t="36154" r="7972" b="36146"/>
          <a:stretch/>
        </p:blipFill>
        <p:spPr>
          <a:xfrm>
            <a:off x="728979" y="2479089"/>
            <a:ext cx="7686042" cy="1899822"/>
          </a:xfrm>
          <a:custGeom>
            <a:avLst/>
            <a:gdLst>
              <a:gd name="connsiteX0" fmla="*/ 322562 w 5672831"/>
              <a:gd name="connsiteY0" fmla="*/ 0 h 1935332"/>
              <a:gd name="connsiteX1" fmla="*/ 5350269 w 5672831"/>
              <a:gd name="connsiteY1" fmla="*/ 0 h 1935332"/>
              <a:gd name="connsiteX2" fmla="*/ 5672831 w 5672831"/>
              <a:gd name="connsiteY2" fmla="*/ 322562 h 1935332"/>
              <a:gd name="connsiteX3" fmla="*/ 5672831 w 5672831"/>
              <a:gd name="connsiteY3" fmla="*/ 1612770 h 1935332"/>
              <a:gd name="connsiteX4" fmla="*/ 5350269 w 5672831"/>
              <a:gd name="connsiteY4" fmla="*/ 1935332 h 1935332"/>
              <a:gd name="connsiteX5" fmla="*/ 322562 w 5672831"/>
              <a:gd name="connsiteY5" fmla="*/ 1935332 h 1935332"/>
              <a:gd name="connsiteX6" fmla="*/ 0 w 5672831"/>
              <a:gd name="connsiteY6" fmla="*/ 1612770 h 1935332"/>
              <a:gd name="connsiteX7" fmla="*/ 0 w 5672831"/>
              <a:gd name="connsiteY7" fmla="*/ 322562 h 1935332"/>
              <a:gd name="connsiteX8" fmla="*/ 322562 w 5672831"/>
              <a:gd name="connsiteY8" fmla="*/ 0 h 193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2831" h="1935332">
                <a:moveTo>
                  <a:pt x="322562" y="0"/>
                </a:moveTo>
                <a:lnTo>
                  <a:pt x="5350269" y="0"/>
                </a:lnTo>
                <a:cubicBezTo>
                  <a:pt x="5528415" y="0"/>
                  <a:pt x="5672831" y="144416"/>
                  <a:pt x="5672831" y="322562"/>
                </a:cubicBezTo>
                <a:lnTo>
                  <a:pt x="5672831" y="1612770"/>
                </a:lnTo>
                <a:cubicBezTo>
                  <a:pt x="5672831" y="1790916"/>
                  <a:pt x="5528415" y="1935332"/>
                  <a:pt x="5350269" y="1935332"/>
                </a:cubicBezTo>
                <a:lnTo>
                  <a:pt x="322562" y="1935332"/>
                </a:lnTo>
                <a:cubicBezTo>
                  <a:pt x="144416" y="1935332"/>
                  <a:pt x="0" y="1790916"/>
                  <a:pt x="0" y="1612770"/>
                </a:cubicBezTo>
                <a:lnTo>
                  <a:pt x="0" y="322562"/>
                </a:lnTo>
                <a:cubicBezTo>
                  <a:pt x="0" y="144416"/>
                  <a:pt x="144416" y="0"/>
                  <a:pt x="322562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  <a:alpha val="82000"/>
                  </a:schemeClr>
                </a:gs>
                <a:gs pos="37000">
                  <a:schemeClr val="accent1">
                    <a:lumMod val="45000"/>
                    <a:lumOff val="55000"/>
                    <a:alpha val="74000"/>
                  </a:schemeClr>
                </a:gs>
                <a:gs pos="68000">
                  <a:schemeClr val="accent1">
                    <a:lumMod val="45000"/>
                    <a:lumOff val="55000"/>
                    <a:alpha val="88000"/>
                  </a:schemeClr>
                </a:gs>
                <a:gs pos="100000">
                  <a:schemeClr val="accent1">
                    <a:lumMod val="30000"/>
                    <a:lumOff val="70000"/>
                    <a:alpha val="77000"/>
                  </a:schemeClr>
                </a:gs>
              </a:gsLst>
              <a:lin ang="5400000" scaled="1"/>
            </a:gradFill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6293684-DFFA-4743-A55E-149F86CE0C48}"/>
              </a:ext>
            </a:extLst>
          </p:cNvPr>
          <p:cNvSpPr txBox="1"/>
          <p:nvPr/>
        </p:nvSpPr>
        <p:spPr>
          <a:xfrm>
            <a:off x="937067" y="2698173"/>
            <a:ext cx="726986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800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Text B </a:t>
            </a:r>
            <a:r>
              <a:rPr lang="zh-CN" altLang="en-US" sz="5800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包装设计汇报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0E8593-FB11-49EA-9859-7BDB60796980}"/>
              </a:ext>
            </a:extLst>
          </p:cNvPr>
          <p:cNvSpPr txBox="1"/>
          <p:nvPr/>
        </p:nvSpPr>
        <p:spPr>
          <a:xfrm>
            <a:off x="3691237" y="3746886"/>
            <a:ext cx="1761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工作坊坊主</a:t>
            </a:r>
          </a:p>
        </p:txBody>
      </p:sp>
    </p:spTree>
    <p:extLst>
      <p:ext uri="{BB962C8B-B14F-4D97-AF65-F5344CB8AC3E}">
        <p14:creationId xmlns:p14="http://schemas.microsoft.com/office/powerpoint/2010/main" val="46369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8C3832D9-3D31-47E7-97BB-1C1FF31D10C3}"/>
              </a:ext>
            </a:extLst>
          </p:cNvPr>
          <p:cNvGrpSpPr/>
          <p:nvPr/>
        </p:nvGrpSpPr>
        <p:grpSpPr>
          <a:xfrm>
            <a:off x="2077807" y="2161201"/>
            <a:ext cx="5006390" cy="1082485"/>
            <a:chOff x="2077807" y="2161201"/>
            <a:chExt cx="5006390" cy="1082485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C1B42AE-D463-4B62-8838-79D0B86B07E5}"/>
                </a:ext>
              </a:extLst>
            </p:cNvPr>
            <p:cNvGrpSpPr/>
            <p:nvPr/>
          </p:nvGrpSpPr>
          <p:grpSpPr>
            <a:xfrm>
              <a:off x="2221699" y="2161201"/>
              <a:ext cx="4862498" cy="919491"/>
              <a:chOff x="1182702" y="1793240"/>
              <a:chExt cx="4862498" cy="919491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3FD19363-00DA-40F9-B1DD-81AE8620785A}"/>
                  </a:ext>
                </a:extLst>
              </p:cNvPr>
              <p:cNvGrpSpPr/>
              <p:nvPr/>
            </p:nvGrpSpPr>
            <p:grpSpPr>
              <a:xfrm>
                <a:off x="2004108" y="1793240"/>
                <a:ext cx="4041092" cy="919491"/>
                <a:chOff x="2004108" y="1793240"/>
                <a:chExt cx="4041092" cy="91949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1EEBA851-577C-405B-974B-9F4A127114DD}"/>
                    </a:ext>
                  </a:extLst>
                </p:cNvPr>
                <p:cNvGrpSpPr/>
                <p:nvPr/>
              </p:nvGrpSpPr>
              <p:grpSpPr>
                <a:xfrm>
                  <a:off x="2004108" y="1793240"/>
                  <a:ext cx="4041092" cy="919491"/>
                  <a:chOff x="2004108" y="1793240"/>
                  <a:chExt cx="4041092" cy="919491"/>
                </a:xfrm>
              </p:grpSpPr>
              <p:pic>
                <p:nvPicPr>
                  <p:cNvPr id="23" name="图片 22">
                    <a:extLst>
                      <a:ext uri="{FF2B5EF4-FFF2-40B4-BE49-F238E27FC236}">
                        <a16:creationId xmlns:a16="http://schemas.microsoft.com/office/drawing/2014/main" id="{74EB25AD-1216-411C-B710-178BBF70D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3292" t="31607" r="62251" b="63680"/>
                  <a:stretch/>
                </p:blipFill>
                <p:spPr>
                  <a:xfrm>
                    <a:off x="2004108" y="1809116"/>
                    <a:ext cx="407622" cy="322580"/>
                  </a:xfrm>
                  <a:custGeom>
                    <a:avLst/>
                    <a:gdLst>
                      <a:gd name="connsiteX0" fmla="*/ 411480 w 411480"/>
                      <a:gd name="connsiteY0" fmla="*/ 0 h 788670"/>
                      <a:gd name="connsiteX1" fmla="*/ 411480 w 411480"/>
                      <a:gd name="connsiteY1" fmla="*/ 788670 h 788670"/>
                      <a:gd name="connsiteX2" fmla="*/ 0 w 411480"/>
                      <a:gd name="connsiteY2" fmla="*/ 394335 h 788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1480" h="788670">
                        <a:moveTo>
                          <a:pt x="411480" y="0"/>
                        </a:moveTo>
                        <a:lnTo>
                          <a:pt x="411480" y="788670"/>
                        </a:lnTo>
                        <a:lnTo>
                          <a:pt x="0" y="394335"/>
                        </a:lnTo>
                        <a:close/>
                      </a:path>
                    </a:pathLst>
                  </a:cu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67000"/>
                          </a:schemeClr>
                        </a:gs>
                        <a:gs pos="53000">
                          <a:schemeClr val="accent1">
                            <a:lumMod val="45000"/>
                            <a:lumOff val="55000"/>
                            <a:alpha val="69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  <a:alpha val="52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68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190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19" name="图片 18">
                    <a:extLst>
                      <a:ext uri="{FF2B5EF4-FFF2-40B4-BE49-F238E27FC236}">
                        <a16:creationId xmlns:a16="http://schemas.microsoft.com/office/drawing/2014/main" id="{5CE7EEED-8D98-4C30-8F18-15495023B2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6250" t="31515" r="22527" b="55077"/>
                  <a:stretch/>
                </p:blipFill>
                <p:spPr>
                  <a:xfrm>
                    <a:off x="2275840" y="1793240"/>
                    <a:ext cx="3769360" cy="919491"/>
                  </a:xfrm>
                  <a:custGeom>
                    <a:avLst/>
                    <a:gdLst>
                      <a:gd name="connsiteX0" fmla="*/ 153252 w 3769360"/>
                      <a:gd name="connsiteY0" fmla="*/ 0 h 919491"/>
                      <a:gd name="connsiteX1" fmla="*/ 3616108 w 3769360"/>
                      <a:gd name="connsiteY1" fmla="*/ 0 h 919491"/>
                      <a:gd name="connsiteX2" fmla="*/ 3769360 w 3769360"/>
                      <a:gd name="connsiteY2" fmla="*/ 153252 h 919491"/>
                      <a:gd name="connsiteX3" fmla="*/ 3769360 w 3769360"/>
                      <a:gd name="connsiteY3" fmla="*/ 766239 h 919491"/>
                      <a:gd name="connsiteX4" fmla="*/ 3616108 w 3769360"/>
                      <a:gd name="connsiteY4" fmla="*/ 919491 h 919491"/>
                      <a:gd name="connsiteX5" fmla="*/ 153252 w 3769360"/>
                      <a:gd name="connsiteY5" fmla="*/ 919491 h 919491"/>
                      <a:gd name="connsiteX6" fmla="*/ 0 w 3769360"/>
                      <a:gd name="connsiteY6" fmla="*/ 766239 h 919491"/>
                      <a:gd name="connsiteX7" fmla="*/ 0 w 3769360"/>
                      <a:gd name="connsiteY7" fmla="*/ 153252 h 919491"/>
                      <a:gd name="connsiteX8" fmla="*/ 153252 w 3769360"/>
                      <a:gd name="connsiteY8" fmla="*/ 0 h 919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69360" h="919491">
                        <a:moveTo>
                          <a:pt x="153252" y="0"/>
                        </a:moveTo>
                        <a:lnTo>
                          <a:pt x="3616108" y="0"/>
                        </a:lnTo>
                        <a:cubicBezTo>
                          <a:pt x="3700747" y="0"/>
                          <a:pt x="3769360" y="68613"/>
                          <a:pt x="3769360" y="153252"/>
                        </a:cubicBezTo>
                        <a:lnTo>
                          <a:pt x="3769360" y="766239"/>
                        </a:lnTo>
                        <a:cubicBezTo>
                          <a:pt x="3769360" y="850878"/>
                          <a:pt x="3700747" y="919491"/>
                          <a:pt x="3616108" y="919491"/>
                        </a:cubicBezTo>
                        <a:lnTo>
                          <a:pt x="153252" y="919491"/>
                        </a:lnTo>
                        <a:cubicBezTo>
                          <a:pt x="68613" y="919491"/>
                          <a:pt x="0" y="850878"/>
                          <a:pt x="0" y="766239"/>
                        </a:cubicBezTo>
                        <a:lnTo>
                          <a:pt x="0" y="153252"/>
                        </a:lnTo>
                        <a:cubicBezTo>
                          <a:pt x="0" y="68613"/>
                          <a:pt x="68613" y="0"/>
                          <a:pt x="153252" y="0"/>
                        </a:cubicBezTo>
                        <a:close/>
                      </a:path>
                    </a:pathLst>
                  </a:cu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53000"/>
                          </a:schemeClr>
                        </a:gs>
                        <a:gs pos="44000">
                          <a:schemeClr val="accent1">
                            <a:lumMod val="45000"/>
                            <a:lumOff val="55000"/>
                            <a:alpha val="69000"/>
                          </a:schemeClr>
                        </a:gs>
                        <a:gs pos="80000">
                          <a:schemeClr val="accent1">
                            <a:lumMod val="45000"/>
                            <a:lumOff val="55000"/>
                            <a:alpha val="74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46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190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</p:grp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6CC3A57-F9F1-4D46-8617-BBC87E3EE9FF}"/>
                    </a:ext>
                  </a:extLst>
                </p:cNvPr>
                <p:cNvSpPr txBox="1"/>
                <p:nvPr/>
              </p:nvSpPr>
              <p:spPr>
                <a:xfrm>
                  <a:off x="2411730" y="1891422"/>
                  <a:ext cx="3536315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b="1" dirty="0" err="1">
                      <a:solidFill>
                        <a:schemeClr val="bg1"/>
                      </a:solidFill>
                      <a:effectLst>
                        <a:glow rad="63500">
                          <a:schemeClr val="accent5">
                            <a:satMod val="175000"/>
                            <a:alpha val="4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uu</a:t>
                  </a:r>
                  <a:r>
                    <a:rPr lang="zh-CN" altLang="en-US" sz="2000" b="1" dirty="0">
                      <a:solidFill>
                        <a:schemeClr val="bg1"/>
                      </a:solidFill>
                      <a:effectLst>
                        <a:glow rad="63500">
                          <a:schemeClr val="accent5">
                            <a:satMod val="175000"/>
                            <a:alpha val="4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们把你们翻译的难点都列出</a:t>
                  </a:r>
                  <a:r>
                    <a:rPr lang="zh-CN" altLang="en-US" sz="2000" b="1">
                      <a:solidFill>
                        <a:schemeClr val="bg1"/>
                      </a:solidFill>
                      <a:effectLst>
                        <a:glow rad="63500">
                          <a:schemeClr val="accent5">
                            <a:satMod val="175000"/>
                            <a:alpha val="40000"/>
                          </a:scheme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来 越多越好！</a:t>
                  </a:r>
                  <a:endParaRPr lang="zh-CN" altLang="en-US" sz="2000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F4D12E98-15B3-4E3A-B1C0-2FE7371F5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182702" y="1809116"/>
                <a:ext cx="645160" cy="645160"/>
              </a:xfrm>
              <a:custGeom>
                <a:avLst/>
                <a:gdLst>
                  <a:gd name="connsiteX0" fmla="*/ 3429000 w 6858000"/>
                  <a:gd name="connsiteY0" fmla="*/ 0 h 6858000"/>
                  <a:gd name="connsiteX1" fmla="*/ 6858000 w 6858000"/>
                  <a:gd name="connsiteY1" fmla="*/ 3429000 h 6858000"/>
                  <a:gd name="connsiteX2" fmla="*/ 3429000 w 6858000"/>
                  <a:gd name="connsiteY2" fmla="*/ 6858000 h 6858000"/>
                  <a:gd name="connsiteX3" fmla="*/ 0 w 6858000"/>
                  <a:gd name="connsiteY3" fmla="*/ 3429000 h 6858000"/>
                  <a:gd name="connsiteX4" fmla="*/ 3429000 w 6858000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0" h="6858000">
                    <a:moveTo>
                      <a:pt x="3429000" y="0"/>
                    </a:moveTo>
                    <a:cubicBezTo>
                      <a:pt x="5322784" y="0"/>
                      <a:pt x="6858000" y="1535216"/>
                      <a:pt x="6858000" y="3429000"/>
                    </a:cubicBezTo>
                    <a:cubicBezTo>
                      <a:pt x="6858000" y="5322784"/>
                      <a:pt x="5322784" y="6858000"/>
                      <a:pt x="3429000" y="6858000"/>
                    </a:cubicBezTo>
                    <a:cubicBezTo>
                      <a:pt x="1535216" y="6858000"/>
                      <a:pt x="0" y="5322784"/>
                      <a:pt x="0" y="3429000"/>
                    </a:cubicBezTo>
                    <a:cubicBezTo>
                      <a:pt x="0" y="1535216"/>
                      <a:pt x="1535216" y="0"/>
                      <a:pt x="3429000" y="0"/>
                    </a:cubicBezTo>
                    <a:close/>
                  </a:path>
                </a:pathLst>
              </a:custGeom>
              <a:ln w="44450">
                <a:solidFill>
                  <a:srgbClr val="FFC00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</p:pic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FBF37EB-3398-4667-A51A-EB63DA29A3D4}"/>
                </a:ext>
              </a:extLst>
            </p:cNvPr>
            <p:cNvSpPr txBox="1"/>
            <p:nvPr/>
          </p:nvSpPr>
          <p:spPr>
            <a:xfrm>
              <a:off x="2077807" y="287435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Christy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258D4D6-53B5-4A85-B56A-D30C0AF6B412}"/>
              </a:ext>
            </a:extLst>
          </p:cNvPr>
          <p:cNvGrpSpPr/>
          <p:nvPr/>
        </p:nvGrpSpPr>
        <p:grpSpPr>
          <a:xfrm>
            <a:off x="2077807" y="3997173"/>
            <a:ext cx="2591319" cy="1109273"/>
            <a:chOff x="2077807" y="3997173"/>
            <a:chExt cx="2591319" cy="110927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9FDB83A-1649-4F9F-A33F-0928801A3F14}"/>
                </a:ext>
              </a:extLst>
            </p:cNvPr>
            <p:cNvGrpSpPr/>
            <p:nvPr/>
          </p:nvGrpSpPr>
          <p:grpSpPr>
            <a:xfrm>
              <a:off x="2232328" y="3997173"/>
              <a:ext cx="2436798" cy="1078945"/>
              <a:chOff x="1182702" y="3508295"/>
              <a:chExt cx="2436798" cy="1078945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8A3D6635-B99B-4B4D-A7AA-C68F0178522B}"/>
                  </a:ext>
                </a:extLst>
              </p:cNvPr>
              <p:cNvGrpSpPr/>
              <p:nvPr/>
            </p:nvGrpSpPr>
            <p:grpSpPr>
              <a:xfrm>
                <a:off x="1182702" y="3508295"/>
                <a:ext cx="2436798" cy="1078945"/>
                <a:chOff x="1182702" y="3508295"/>
                <a:chExt cx="2436798" cy="1078945"/>
              </a:xfrm>
            </p:grpSpPr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083C2C1B-D138-4150-A416-870F413A1D73}"/>
                    </a:ext>
                  </a:extLst>
                </p:cNvPr>
                <p:cNvGrpSpPr/>
                <p:nvPr/>
              </p:nvGrpSpPr>
              <p:grpSpPr>
                <a:xfrm>
                  <a:off x="2004108" y="3508295"/>
                  <a:ext cx="1615392" cy="1078945"/>
                  <a:chOff x="2004108" y="1793240"/>
                  <a:chExt cx="1615392" cy="1078945"/>
                </a:xfrm>
              </p:grpSpPr>
              <p:pic>
                <p:nvPicPr>
                  <p:cNvPr id="40" name="图片 39">
                    <a:extLst>
                      <a:ext uri="{FF2B5EF4-FFF2-40B4-BE49-F238E27FC236}">
                        <a16:creationId xmlns:a16="http://schemas.microsoft.com/office/drawing/2014/main" id="{53B0253E-DC78-4602-928F-FD9D41DFA1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3390" t="58514" r="62153" b="36782"/>
                  <a:stretch/>
                </p:blipFill>
                <p:spPr>
                  <a:xfrm>
                    <a:off x="2004108" y="1809116"/>
                    <a:ext cx="407622" cy="322580"/>
                  </a:xfrm>
                  <a:custGeom>
                    <a:avLst/>
                    <a:gdLst>
                      <a:gd name="connsiteX0" fmla="*/ 411480 w 411480"/>
                      <a:gd name="connsiteY0" fmla="*/ 0 h 788670"/>
                      <a:gd name="connsiteX1" fmla="*/ 411480 w 411480"/>
                      <a:gd name="connsiteY1" fmla="*/ 788670 h 788670"/>
                      <a:gd name="connsiteX2" fmla="*/ 0 w 411480"/>
                      <a:gd name="connsiteY2" fmla="*/ 394335 h 788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1480" h="788670">
                        <a:moveTo>
                          <a:pt x="411480" y="0"/>
                        </a:moveTo>
                        <a:lnTo>
                          <a:pt x="411480" y="788670"/>
                        </a:lnTo>
                        <a:lnTo>
                          <a:pt x="0" y="394335"/>
                        </a:lnTo>
                        <a:close/>
                      </a:path>
                    </a:pathLst>
                  </a:cu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67000"/>
                          </a:schemeClr>
                        </a:gs>
                        <a:gs pos="53000">
                          <a:schemeClr val="accent1">
                            <a:lumMod val="45000"/>
                            <a:lumOff val="55000"/>
                            <a:alpha val="69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  <a:alpha val="52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68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190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41" name="图片 40">
                    <a:extLst>
                      <a:ext uri="{FF2B5EF4-FFF2-40B4-BE49-F238E27FC236}">
                        <a16:creationId xmlns:a16="http://schemas.microsoft.com/office/drawing/2014/main" id="{C0EBDA13-010D-4E89-8321-FDA78A81EE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6370" t="58284" r="48936" b="25983"/>
                  <a:stretch/>
                </p:blipFill>
                <p:spPr>
                  <a:xfrm>
                    <a:off x="2275840" y="1793240"/>
                    <a:ext cx="1343660" cy="1078945"/>
                  </a:xfrm>
                  <a:custGeom>
                    <a:avLst/>
                    <a:gdLst>
                      <a:gd name="connsiteX0" fmla="*/ 153252 w 3769360"/>
                      <a:gd name="connsiteY0" fmla="*/ 0 h 919491"/>
                      <a:gd name="connsiteX1" fmla="*/ 3616108 w 3769360"/>
                      <a:gd name="connsiteY1" fmla="*/ 0 h 919491"/>
                      <a:gd name="connsiteX2" fmla="*/ 3769360 w 3769360"/>
                      <a:gd name="connsiteY2" fmla="*/ 153252 h 919491"/>
                      <a:gd name="connsiteX3" fmla="*/ 3769360 w 3769360"/>
                      <a:gd name="connsiteY3" fmla="*/ 766239 h 919491"/>
                      <a:gd name="connsiteX4" fmla="*/ 3616108 w 3769360"/>
                      <a:gd name="connsiteY4" fmla="*/ 919491 h 919491"/>
                      <a:gd name="connsiteX5" fmla="*/ 153252 w 3769360"/>
                      <a:gd name="connsiteY5" fmla="*/ 919491 h 919491"/>
                      <a:gd name="connsiteX6" fmla="*/ 0 w 3769360"/>
                      <a:gd name="connsiteY6" fmla="*/ 766239 h 919491"/>
                      <a:gd name="connsiteX7" fmla="*/ 0 w 3769360"/>
                      <a:gd name="connsiteY7" fmla="*/ 153252 h 919491"/>
                      <a:gd name="connsiteX8" fmla="*/ 153252 w 3769360"/>
                      <a:gd name="connsiteY8" fmla="*/ 0 h 919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69360" h="919491">
                        <a:moveTo>
                          <a:pt x="153252" y="0"/>
                        </a:moveTo>
                        <a:lnTo>
                          <a:pt x="3616108" y="0"/>
                        </a:lnTo>
                        <a:cubicBezTo>
                          <a:pt x="3700747" y="0"/>
                          <a:pt x="3769360" y="68613"/>
                          <a:pt x="3769360" y="153252"/>
                        </a:cubicBezTo>
                        <a:lnTo>
                          <a:pt x="3769360" y="766239"/>
                        </a:lnTo>
                        <a:cubicBezTo>
                          <a:pt x="3769360" y="850878"/>
                          <a:pt x="3700747" y="919491"/>
                          <a:pt x="3616108" y="919491"/>
                        </a:cubicBezTo>
                        <a:lnTo>
                          <a:pt x="153252" y="919491"/>
                        </a:lnTo>
                        <a:cubicBezTo>
                          <a:pt x="68613" y="919491"/>
                          <a:pt x="0" y="850878"/>
                          <a:pt x="0" y="766239"/>
                        </a:cubicBezTo>
                        <a:lnTo>
                          <a:pt x="0" y="153252"/>
                        </a:lnTo>
                        <a:cubicBezTo>
                          <a:pt x="0" y="68613"/>
                          <a:pt x="68613" y="0"/>
                          <a:pt x="153252" y="0"/>
                        </a:cubicBezTo>
                        <a:close/>
                      </a:path>
                    </a:pathLst>
                  </a:cu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53000"/>
                          </a:schemeClr>
                        </a:gs>
                        <a:gs pos="44000">
                          <a:schemeClr val="accent1">
                            <a:lumMod val="45000"/>
                            <a:lumOff val="55000"/>
                            <a:alpha val="69000"/>
                          </a:schemeClr>
                        </a:gs>
                        <a:gs pos="80000">
                          <a:schemeClr val="accent1">
                            <a:lumMod val="45000"/>
                            <a:lumOff val="55000"/>
                            <a:alpha val="74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46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190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</p:grpSp>
            <p:pic>
              <p:nvPicPr>
                <p:cNvPr id="37" name="图片 36">
                  <a:extLst>
                    <a:ext uri="{FF2B5EF4-FFF2-40B4-BE49-F238E27FC236}">
                      <a16:creationId xmlns:a16="http://schemas.microsoft.com/office/drawing/2014/main" id="{BC743848-C973-473D-8039-05C41C47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182702" y="3524171"/>
                  <a:ext cx="645160" cy="645160"/>
                </a:xfrm>
                <a:custGeom>
                  <a:avLst/>
                  <a:gdLst>
                    <a:gd name="connsiteX0" fmla="*/ 3429000 w 6858000"/>
                    <a:gd name="connsiteY0" fmla="*/ 0 h 6858000"/>
                    <a:gd name="connsiteX1" fmla="*/ 6858000 w 6858000"/>
                    <a:gd name="connsiteY1" fmla="*/ 3429000 h 6858000"/>
                    <a:gd name="connsiteX2" fmla="*/ 3429000 w 6858000"/>
                    <a:gd name="connsiteY2" fmla="*/ 6858000 h 6858000"/>
                    <a:gd name="connsiteX3" fmla="*/ 0 w 6858000"/>
                    <a:gd name="connsiteY3" fmla="*/ 3429000 h 6858000"/>
                    <a:gd name="connsiteX4" fmla="*/ 3429000 w 6858000"/>
                    <a:gd name="connsiteY4" fmla="*/ 0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8000" h="6858000">
                      <a:moveTo>
                        <a:pt x="3429000" y="0"/>
                      </a:moveTo>
                      <a:cubicBezTo>
                        <a:pt x="5322784" y="0"/>
                        <a:pt x="6858000" y="1535216"/>
                        <a:pt x="6858000" y="3429000"/>
                      </a:cubicBezTo>
                      <a:cubicBezTo>
                        <a:pt x="6858000" y="5322784"/>
                        <a:pt x="5322784" y="6858000"/>
                        <a:pt x="3429000" y="6858000"/>
                      </a:cubicBezTo>
                      <a:cubicBezTo>
                        <a:pt x="1535216" y="6858000"/>
                        <a:pt x="0" y="5322784"/>
                        <a:pt x="0" y="3429000"/>
                      </a:cubicBezTo>
                      <a:cubicBezTo>
                        <a:pt x="0" y="1535216"/>
                        <a:pt x="1535216" y="0"/>
                        <a:pt x="3429000" y="0"/>
                      </a:cubicBezTo>
                      <a:close/>
                    </a:path>
                  </a:pathLst>
                </a:custGeom>
                <a:ln w="44450">
                  <a:solidFill>
                    <a:srgbClr val="FFC000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</p:pic>
          </p:grpSp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D0BDF655-0370-4BBE-AFEC-078AD7786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1420" y="3571517"/>
                <a:ext cx="952500" cy="952500"/>
              </a:xfrm>
              <a:prstGeom prst="rect">
                <a:avLst/>
              </a:prstGeom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C204FEE-3980-4F60-8789-5192A893F836}"/>
                </a:ext>
              </a:extLst>
            </p:cNvPr>
            <p:cNvSpPr txBox="1"/>
            <p:nvPr/>
          </p:nvSpPr>
          <p:spPr>
            <a:xfrm>
              <a:off x="2077807" y="473711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Christy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72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419174D5-657A-4787-927A-F720B158896B}"/>
              </a:ext>
            </a:extLst>
          </p:cNvPr>
          <p:cNvGrpSpPr/>
          <p:nvPr/>
        </p:nvGrpSpPr>
        <p:grpSpPr>
          <a:xfrm>
            <a:off x="984424" y="2578730"/>
            <a:ext cx="7533440" cy="1973491"/>
            <a:chOff x="984424" y="2578730"/>
            <a:chExt cx="7533440" cy="1973491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F1C37E7-D417-4BC4-8744-6AEBA6F315C8}"/>
                </a:ext>
              </a:extLst>
            </p:cNvPr>
            <p:cNvGrpSpPr/>
            <p:nvPr/>
          </p:nvGrpSpPr>
          <p:grpSpPr>
            <a:xfrm>
              <a:off x="984424" y="2578730"/>
              <a:ext cx="7533440" cy="1973491"/>
              <a:chOff x="984424" y="2578730"/>
              <a:chExt cx="7533440" cy="197349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13ED698-C771-44D5-B743-86531438C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984424" y="2578730"/>
                <a:ext cx="644400" cy="644400"/>
              </a:xfrm>
              <a:custGeom>
                <a:avLst/>
                <a:gdLst>
                  <a:gd name="connsiteX0" fmla="*/ 3429000 w 6858000"/>
                  <a:gd name="connsiteY0" fmla="*/ 0 h 6858000"/>
                  <a:gd name="connsiteX1" fmla="*/ 6858000 w 6858000"/>
                  <a:gd name="connsiteY1" fmla="*/ 3429000 h 6858000"/>
                  <a:gd name="connsiteX2" fmla="*/ 3429000 w 6858000"/>
                  <a:gd name="connsiteY2" fmla="*/ 6858000 h 6858000"/>
                  <a:gd name="connsiteX3" fmla="*/ 0 w 6858000"/>
                  <a:gd name="connsiteY3" fmla="*/ 3429000 h 6858000"/>
                  <a:gd name="connsiteX4" fmla="*/ 3429000 w 6858000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0" h="6858000">
                    <a:moveTo>
                      <a:pt x="3429000" y="0"/>
                    </a:moveTo>
                    <a:cubicBezTo>
                      <a:pt x="5322784" y="0"/>
                      <a:pt x="6858000" y="1535216"/>
                      <a:pt x="6858000" y="3429000"/>
                    </a:cubicBezTo>
                    <a:cubicBezTo>
                      <a:pt x="6858000" y="5322784"/>
                      <a:pt x="5322784" y="6858000"/>
                      <a:pt x="3429000" y="6858000"/>
                    </a:cubicBezTo>
                    <a:cubicBezTo>
                      <a:pt x="1535216" y="6858000"/>
                      <a:pt x="0" y="5322784"/>
                      <a:pt x="0" y="3429000"/>
                    </a:cubicBezTo>
                    <a:cubicBezTo>
                      <a:pt x="0" y="1535216"/>
                      <a:pt x="1535216" y="0"/>
                      <a:pt x="3429000" y="0"/>
                    </a:cubicBezTo>
                    <a:close/>
                  </a:path>
                </a:pathLst>
              </a:custGeom>
              <a:ln w="44450">
                <a:solidFill>
                  <a:srgbClr val="FFC00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8D36276D-96A9-497B-AE4C-F4933100A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543" t="39479" r="76000" b="55467"/>
              <a:stretch/>
            </p:blipFill>
            <p:spPr>
              <a:xfrm>
                <a:off x="1787346" y="2707430"/>
                <a:ext cx="407622" cy="346618"/>
              </a:xfrm>
              <a:custGeom>
                <a:avLst/>
                <a:gdLst>
                  <a:gd name="connsiteX0" fmla="*/ 411480 w 411480"/>
                  <a:gd name="connsiteY0" fmla="*/ 0 h 788670"/>
                  <a:gd name="connsiteX1" fmla="*/ 411480 w 411480"/>
                  <a:gd name="connsiteY1" fmla="*/ 788670 h 788670"/>
                  <a:gd name="connsiteX2" fmla="*/ 0 w 411480"/>
                  <a:gd name="connsiteY2" fmla="*/ 394335 h 78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1480" h="788670">
                    <a:moveTo>
                      <a:pt x="411480" y="0"/>
                    </a:moveTo>
                    <a:lnTo>
                      <a:pt x="411480" y="788670"/>
                    </a:lnTo>
                    <a:lnTo>
                      <a:pt x="0" y="394335"/>
                    </a:ln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67000"/>
                      </a:schemeClr>
                    </a:gs>
                    <a:gs pos="53000">
                      <a:schemeClr val="accent1">
                        <a:lumMod val="45000"/>
                        <a:lumOff val="55000"/>
                        <a:alpha val="69000"/>
                      </a:schemeClr>
                    </a:gs>
                    <a:gs pos="83000">
                      <a:schemeClr val="accent1">
                        <a:lumMod val="45000"/>
                        <a:lumOff val="55000"/>
                        <a:alpha val="52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68000"/>
                      </a:schemeClr>
                    </a:gs>
                  </a:gsLst>
                  <a:lin ang="5400000" scaled="1"/>
                </a:gradFill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149607F-6C1F-4D60-8BEB-E606E53A54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332" t="38549" r="6847" b="33622"/>
              <a:stretch/>
            </p:blipFill>
            <p:spPr>
              <a:xfrm>
                <a:off x="2042101" y="2643711"/>
                <a:ext cx="6475763" cy="1908510"/>
              </a:xfrm>
              <a:custGeom>
                <a:avLst/>
                <a:gdLst>
                  <a:gd name="connsiteX0" fmla="*/ 153252 w 3769360"/>
                  <a:gd name="connsiteY0" fmla="*/ 0 h 919491"/>
                  <a:gd name="connsiteX1" fmla="*/ 3616108 w 3769360"/>
                  <a:gd name="connsiteY1" fmla="*/ 0 h 919491"/>
                  <a:gd name="connsiteX2" fmla="*/ 3769360 w 3769360"/>
                  <a:gd name="connsiteY2" fmla="*/ 153252 h 919491"/>
                  <a:gd name="connsiteX3" fmla="*/ 3769360 w 3769360"/>
                  <a:gd name="connsiteY3" fmla="*/ 766239 h 919491"/>
                  <a:gd name="connsiteX4" fmla="*/ 3616108 w 3769360"/>
                  <a:gd name="connsiteY4" fmla="*/ 919491 h 919491"/>
                  <a:gd name="connsiteX5" fmla="*/ 153252 w 3769360"/>
                  <a:gd name="connsiteY5" fmla="*/ 919491 h 919491"/>
                  <a:gd name="connsiteX6" fmla="*/ 0 w 3769360"/>
                  <a:gd name="connsiteY6" fmla="*/ 766239 h 919491"/>
                  <a:gd name="connsiteX7" fmla="*/ 0 w 3769360"/>
                  <a:gd name="connsiteY7" fmla="*/ 153252 h 919491"/>
                  <a:gd name="connsiteX8" fmla="*/ 153252 w 3769360"/>
                  <a:gd name="connsiteY8" fmla="*/ 0 h 91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69360" h="919491">
                    <a:moveTo>
                      <a:pt x="153252" y="0"/>
                    </a:moveTo>
                    <a:lnTo>
                      <a:pt x="3616108" y="0"/>
                    </a:lnTo>
                    <a:cubicBezTo>
                      <a:pt x="3700747" y="0"/>
                      <a:pt x="3769360" y="68613"/>
                      <a:pt x="3769360" y="153252"/>
                    </a:cubicBezTo>
                    <a:lnTo>
                      <a:pt x="3769360" y="766239"/>
                    </a:lnTo>
                    <a:cubicBezTo>
                      <a:pt x="3769360" y="850878"/>
                      <a:pt x="3700747" y="919491"/>
                      <a:pt x="3616108" y="919491"/>
                    </a:cubicBezTo>
                    <a:lnTo>
                      <a:pt x="153252" y="919491"/>
                    </a:lnTo>
                    <a:cubicBezTo>
                      <a:pt x="68613" y="919491"/>
                      <a:pt x="0" y="850878"/>
                      <a:pt x="0" y="766239"/>
                    </a:cubicBezTo>
                    <a:lnTo>
                      <a:pt x="0" y="153252"/>
                    </a:lnTo>
                    <a:cubicBezTo>
                      <a:pt x="0" y="68613"/>
                      <a:pt x="68613" y="0"/>
                      <a:pt x="153252" y="0"/>
                    </a:cubicBez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3000"/>
                      </a:schemeClr>
                    </a:gs>
                    <a:gs pos="44000">
                      <a:schemeClr val="accent1">
                        <a:lumMod val="45000"/>
                        <a:lumOff val="55000"/>
                        <a:alpha val="69000"/>
                      </a:schemeClr>
                    </a:gs>
                    <a:gs pos="80000">
                      <a:schemeClr val="accent1">
                        <a:lumMod val="45000"/>
                        <a:lumOff val="55000"/>
                        <a:alpha val="74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46000"/>
                      </a:schemeClr>
                    </a:gs>
                  </a:gsLst>
                  <a:lin ang="5400000" scaled="1"/>
                </a:gradFill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568C334-C02E-4E4E-A66F-FFCDCDC01756}"/>
                  </a:ext>
                </a:extLst>
              </p:cNvPr>
              <p:cNvSpPr txBox="1"/>
              <p:nvPr/>
            </p:nvSpPr>
            <p:spPr>
              <a:xfrm>
                <a:off x="2158745" y="2804437"/>
                <a:ext cx="6204031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问题是：</a:t>
                </a:r>
                <a:endPara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sz="2000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rectangular watermelons : </a:t>
                </a:r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长方形西瓜？</a:t>
                </a:r>
                <a:endPara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（我翻的矩形西瓜         ）</a:t>
                </a:r>
                <a:endPara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sz="2000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prize fruits: </a:t>
                </a:r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浆果类水果？</a:t>
                </a:r>
                <a:endPara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（这是我根据意思猜的的，我也不知道是不是这么翻）</a:t>
                </a: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A01D6DA-CA36-4C2A-9E1F-12AC359D35BE}"/>
                </a:ext>
              </a:extLst>
            </p:cNvPr>
            <p:cNvSpPr txBox="1"/>
            <p:nvPr/>
          </p:nvSpPr>
          <p:spPr>
            <a:xfrm>
              <a:off x="984424" y="3384063"/>
              <a:ext cx="7180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635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K A 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E9FE776-40D7-4F3E-85E7-5D16DF0EDA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3486695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84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B5DEA741-B100-4135-94E5-46816F16651F}"/>
              </a:ext>
            </a:extLst>
          </p:cNvPr>
          <p:cNvGrpSpPr/>
          <p:nvPr/>
        </p:nvGrpSpPr>
        <p:grpSpPr>
          <a:xfrm>
            <a:off x="2093368" y="2747042"/>
            <a:ext cx="3225190" cy="1109273"/>
            <a:chOff x="1980681" y="2104856"/>
            <a:chExt cx="3225190" cy="110927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275785D-358B-4E1C-8027-B20FA76AE02F}"/>
                </a:ext>
              </a:extLst>
            </p:cNvPr>
            <p:cNvGrpSpPr/>
            <p:nvPr/>
          </p:nvGrpSpPr>
          <p:grpSpPr>
            <a:xfrm>
              <a:off x="1980681" y="2104856"/>
              <a:ext cx="3204777" cy="1109273"/>
              <a:chOff x="2077807" y="3997173"/>
              <a:chExt cx="3204777" cy="1109273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3E6CF7E7-F123-4BBB-9985-72F44A7599CE}"/>
                  </a:ext>
                </a:extLst>
              </p:cNvPr>
              <p:cNvGrpSpPr/>
              <p:nvPr/>
            </p:nvGrpSpPr>
            <p:grpSpPr>
              <a:xfrm>
                <a:off x="2232328" y="3997173"/>
                <a:ext cx="3050256" cy="739941"/>
                <a:chOff x="1182702" y="3508295"/>
                <a:chExt cx="3050256" cy="739941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33191227-DD06-479B-B108-1B72C2976449}"/>
                    </a:ext>
                  </a:extLst>
                </p:cNvPr>
                <p:cNvGrpSpPr/>
                <p:nvPr/>
              </p:nvGrpSpPr>
              <p:grpSpPr>
                <a:xfrm>
                  <a:off x="2004108" y="3508295"/>
                  <a:ext cx="2228850" cy="739941"/>
                  <a:chOff x="2004108" y="1793240"/>
                  <a:chExt cx="2228850" cy="739941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795CBD01-E875-4558-9301-CE3064FB1F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33578" t="39951" r="61965" b="55384"/>
                  <a:stretch/>
                </p:blipFill>
                <p:spPr>
                  <a:xfrm>
                    <a:off x="2004108" y="1809116"/>
                    <a:ext cx="407622" cy="322580"/>
                  </a:xfrm>
                  <a:custGeom>
                    <a:avLst/>
                    <a:gdLst>
                      <a:gd name="connsiteX0" fmla="*/ 411480 w 411480"/>
                      <a:gd name="connsiteY0" fmla="*/ 0 h 788670"/>
                      <a:gd name="connsiteX1" fmla="*/ 411480 w 411480"/>
                      <a:gd name="connsiteY1" fmla="*/ 788670 h 788670"/>
                      <a:gd name="connsiteX2" fmla="*/ 0 w 411480"/>
                      <a:gd name="connsiteY2" fmla="*/ 394335 h 788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1480" h="788670">
                        <a:moveTo>
                          <a:pt x="411480" y="0"/>
                        </a:moveTo>
                        <a:lnTo>
                          <a:pt x="411480" y="788670"/>
                        </a:lnTo>
                        <a:lnTo>
                          <a:pt x="0" y="394335"/>
                        </a:lnTo>
                        <a:close/>
                      </a:path>
                    </a:pathLst>
                  </a:cu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67000"/>
                          </a:schemeClr>
                        </a:gs>
                        <a:gs pos="53000">
                          <a:schemeClr val="accent1">
                            <a:lumMod val="45000"/>
                            <a:lumOff val="55000"/>
                            <a:alpha val="69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  <a:alpha val="52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68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190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10" name="图片 9">
                    <a:extLst>
                      <a:ext uri="{FF2B5EF4-FFF2-40B4-BE49-F238E27FC236}">
                        <a16:creationId xmlns:a16="http://schemas.microsoft.com/office/drawing/2014/main" id="{C0C6910A-E708-485B-8F2F-27C4798F0D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36537" t="40004" r="42060" b="49197"/>
                  <a:stretch/>
                </p:blipFill>
                <p:spPr>
                  <a:xfrm>
                    <a:off x="2275840" y="1793240"/>
                    <a:ext cx="1957118" cy="739941"/>
                  </a:xfrm>
                  <a:custGeom>
                    <a:avLst/>
                    <a:gdLst>
                      <a:gd name="connsiteX0" fmla="*/ 153252 w 3769360"/>
                      <a:gd name="connsiteY0" fmla="*/ 0 h 919491"/>
                      <a:gd name="connsiteX1" fmla="*/ 3616108 w 3769360"/>
                      <a:gd name="connsiteY1" fmla="*/ 0 h 919491"/>
                      <a:gd name="connsiteX2" fmla="*/ 3769360 w 3769360"/>
                      <a:gd name="connsiteY2" fmla="*/ 153252 h 919491"/>
                      <a:gd name="connsiteX3" fmla="*/ 3769360 w 3769360"/>
                      <a:gd name="connsiteY3" fmla="*/ 766239 h 919491"/>
                      <a:gd name="connsiteX4" fmla="*/ 3616108 w 3769360"/>
                      <a:gd name="connsiteY4" fmla="*/ 919491 h 919491"/>
                      <a:gd name="connsiteX5" fmla="*/ 153252 w 3769360"/>
                      <a:gd name="connsiteY5" fmla="*/ 919491 h 919491"/>
                      <a:gd name="connsiteX6" fmla="*/ 0 w 3769360"/>
                      <a:gd name="connsiteY6" fmla="*/ 766239 h 919491"/>
                      <a:gd name="connsiteX7" fmla="*/ 0 w 3769360"/>
                      <a:gd name="connsiteY7" fmla="*/ 153252 h 919491"/>
                      <a:gd name="connsiteX8" fmla="*/ 153252 w 3769360"/>
                      <a:gd name="connsiteY8" fmla="*/ 0 h 919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69360" h="919491">
                        <a:moveTo>
                          <a:pt x="153252" y="0"/>
                        </a:moveTo>
                        <a:lnTo>
                          <a:pt x="3616108" y="0"/>
                        </a:lnTo>
                        <a:cubicBezTo>
                          <a:pt x="3700747" y="0"/>
                          <a:pt x="3769360" y="68613"/>
                          <a:pt x="3769360" y="153252"/>
                        </a:cubicBezTo>
                        <a:lnTo>
                          <a:pt x="3769360" y="766239"/>
                        </a:lnTo>
                        <a:cubicBezTo>
                          <a:pt x="3769360" y="850878"/>
                          <a:pt x="3700747" y="919491"/>
                          <a:pt x="3616108" y="919491"/>
                        </a:cubicBezTo>
                        <a:lnTo>
                          <a:pt x="153252" y="919491"/>
                        </a:lnTo>
                        <a:cubicBezTo>
                          <a:pt x="68613" y="919491"/>
                          <a:pt x="0" y="850878"/>
                          <a:pt x="0" y="766239"/>
                        </a:cubicBezTo>
                        <a:lnTo>
                          <a:pt x="0" y="153252"/>
                        </a:lnTo>
                        <a:cubicBezTo>
                          <a:pt x="0" y="68613"/>
                          <a:pt x="68613" y="0"/>
                          <a:pt x="153252" y="0"/>
                        </a:cubicBezTo>
                        <a:close/>
                      </a:path>
                    </a:pathLst>
                  </a:cu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53000"/>
                          </a:schemeClr>
                        </a:gs>
                        <a:gs pos="44000">
                          <a:schemeClr val="accent1">
                            <a:lumMod val="45000"/>
                            <a:lumOff val="55000"/>
                            <a:alpha val="69000"/>
                          </a:schemeClr>
                        </a:gs>
                        <a:gs pos="80000">
                          <a:schemeClr val="accent1">
                            <a:lumMod val="45000"/>
                            <a:lumOff val="55000"/>
                            <a:alpha val="74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46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190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</p:grpSp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00BED3FE-C0F4-40EA-8566-B6417BBB9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182702" y="3524171"/>
                  <a:ext cx="645160" cy="645160"/>
                </a:xfrm>
                <a:custGeom>
                  <a:avLst/>
                  <a:gdLst>
                    <a:gd name="connsiteX0" fmla="*/ 3429000 w 6858000"/>
                    <a:gd name="connsiteY0" fmla="*/ 0 h 6858000"/>
                    <a:gd name="connsiteX1" fmla="*/ 6858000 w 6858000"/>
                    <a:gd name="connsiteY1" fmla="*/ 3429000 h 6858000"/>
                    <a:gd name="connsiteX2" fmla="*/ 3429000 w 6858000"/>
                    <a:gd name="connsiteY2" fmla="*/ 6858000 h 6858000"/>
                    <a:gd name="connsiteX3" fmla="*/ 0 w 6858000"/>
                    <a:gd name="connsiteY3" fmla="*/ 3429000 h 6858000"/>
                    <a:gd name="connsiteX4" fmla="*/ 3429000 w 6858000"/>
                    <a:gd name="connsiteY4" fmla="*/ 0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8000" h="6858000">
                      <a:moveTo>
                        <a:pt x="3429000" y="0"/>
                      </a:moveTo>
                      <a:cubicBezTo>
                        <a:pt x="5322784" y="0"/>
                        <a:pt x="6858000" y="1535216"/>
                        <a:pt x="6858000" y="3429000"/>
                      </a:cubicBezTo>
                      <a:cubicBezTo>
                        <a:pt x="6858000" y="5322784"/>
                        <a:pt x="5322784" y="6858000"/>
                        <a:pt x="3429000" y="6858000"/>
                      </a:cubicBezTo>
                      <a:cubicBezTo>
                        <a:pt x="1535216" y="6858000"/>
                        <a:pt x="0" y="5322784"/>
                        <a:pt x="0" y="3429000"/>
                      </a:cubicBezTo>
                      <a:cubicBezTo>
                        <a:pt x="0" y="1535216"/>
                        <a:pt x="1535216" y="0"/>
                        <a:pt x="3429000" y="0"/>
                      </a:cubicBezTo>
                      <a:close/>
                    </a:path>
                  </a:pathLst>
                </a:custGeom>
                <a:ln w="44450">
                  <a:solidFill>
                    <a:srgbClr val="FFC000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</p:pic>
          </p:grp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5CADDDA-3724-46FF-A7F5-B6D6139B9049}"/>
                  </a:ext>
                </a:extLst>
              </p:cNvPr>
              <p:cNvSpPr txBox="1"/>
              <p:nvPr/>
            </p:nvSpPr>
            <p:spPr>
              <a:xfrm>
                <a:off x="2077807" y="4737114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Christy</a:t>
                </a: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5A772B0-86E8-4383-AD5D-BB847164776F}"/>
                </a:ext>
              </a:extLst>
            </p:cNvPr>
            <p:cNvSpPr txBox="1"/>
            <p:nvPr/>
          </p:nvSpPr>
          <p:spPr>
            <a:xfrm>
              <a:off x="3343818" y="2274771"/>
              <a:ext cx="18620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还有吗还有吗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555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7949853D-826E-42AD-9F8C-198D6EBB3BBE}"/>
              </a:ext>
            </a:extLst>
          </p:cNvPr>
          <p:cNvGrpSpPr/>
          <p:nvPr/>
        </p:nvGrpSpPr>
        <p:grpSpPr>
          <a:xfrm>
            <a:off x="688476" y="2052571"/>
            <a:ext cx="7829388" cy="3022349"/>
            <a:chOff x="688476" y="2052571"/>
            <a:chExt cx="7829388" cy="30223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0246549-8A74-425B-90CB-B52F9CFBC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"/>
            <a:stretch>
              <a:fillRect/>
            </a:stretch>
          </p:blipFill>
          <p:spPr>
            <a:xfrm>
              <a:off x="860207" y="2052571"/>
              <a:ext cx="644989" cy="644400"/>
            </a:xfrm>
            <a:custGeom>
              <a:avLst/>
              <a:gdLst>
                <a:gd name="connsiteX0" fmla="*/ 3231792 w 6864270"/>
                <a:gd name="connsiteY0" fmla="*/ 0 h 6858000"/>
                <a:gd name="connsiteX1" fmla="*/ 3632478 w 6864270"/>
                <a:gd name="connsiteY1" fmla="*/ 0 h 6858000"/>
                <a:gd name="connsiteX2" fmla="*/ 3783051 w 6864270"/>
                <a:gd name="connsiteY2" fmla="*/ 11450 h 6858000"/>
                <a:gd name="connsiteX3" fmla="*/ 6864270 w 6864270"/>
                <a:gd name="connsiteY3" fmla="*/ 3425865 h 6858000"/>
                <a:gd name="connsiteX4" fmla="*/ 3432135 w 6864270"/>
                <a:gd name="connsiteY4" fmla="*/ 6858000 h 6858000"/>
                <a:gd name="connsiteX5" fmla="*/ 0 w 6864270"/>
                <a:gd name="connsiteY5" fmla="*/ 3425865 h 6858000"/>
                <a:gd name="connsiteX6" fmla="*/ 3081219 w 6864270"/>
                <a:gd name="connsiteY6" fmla="*/ 1145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4270" h="6858000">
                  <a:moveTo>
                    <a:pt x="3231792" y="0"/>
                  </a:moveTo>
                  <a:lnTo>
                    <a:pt x="3632478" y="0"/>
                  </a:lnTo>
                  <a:lnTo>
                    <a:pt x="3783051" y="11450"/>
                  </a:lnTo>
                  <a:cubicBezTo>
                    <a:pt x="5513726" y="187209"/>
                    <a:pt x="6864270" y="1648819"/>
                    <a:pt x="6864270" y="3425865"/>
                  </a:cubicBezTo>
                  <a:cubicBezTo>
                    <a:pt x="6864270" y="5321381"/>
                    <a:pt x="5327651" y="6858000"/>
                    <a:pt x="3432135" y="6858000"/>
                  </a:cubicBezTo>
                  <a:cubicBezTo>
                    <a:pt x="1536619" y="6858000"/>
                    <a:pt x="0" y="5321381"/>
                    <a:pt x="0" y="3425865"/>
                  </a:cubicBezTo>
                  <a:cubicBezTo>
                    <a:pt x="0" y="1648819"/>
                    <a:pt x="1350544" y="187209"/>
                    <a:pt x="3081219" y="11450"/>
                  </a:cubicBezTo>
                  <a:close/>
                </a:path>
              </a:pathLst>
            </a:custGeom>
            <a:ln w="44450">
              <a:solidFill>
                <a:srgbClr val="FFC00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5E95313-CE96-4A38-99CF-D28105E00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174" t="32104" r="76369" b="62842"/>
            <a:stretch/>
          </p:blipFill>
          <p:spPr>
            <a:xfrm>
              <a:off x="1751964" y="2201462"/>
              <a:ext cx="407622" cy="346618"/>
            </a:xfrm>
            <a:custGeom>
              <a:avLst/>
              <a:gdLst>
                <a:gd name="connsiteX0" fmla="*/ 411480 w 411480"/>
                <a:gd name="connsiteY0" fmla="*/ 0 h 788670"/>
                <a:gd name="connsiteX1" fmla="*/ 411480 w 411480"/>
                <a:gd name="connsiteY1" fmla="*/ 788670 h 788670"/>
                <a:gd name="connsiteX2" fmla="*/ 0 w 411480"/>
                <a:gd name="connsiteY2" fmla="*/ 394335 h 7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480" h="788670">
                  <a:moveTo>
                    <a:pt x="411480" y="0"/>
                  </a:moveTo>
                  <a:lnTo>
                    <a:pt x="411480" y="788670"/>
                  </a:lnTo>
                  <a:lnTo>
                    <a:pt x="0" y="394335"/>
                  </a:ln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67000"/>
                    </a:schemeClr>
                  </a:gs>
                  <a:gs pos="53000">
                    <a:schemeClr val="accent1">
                      <a:lumMod val="45000"/>
                      <a:lumOff val="55000"/>
                      <a:alpha val="69000"/>
                    </a:schemeClr>
                  </a:gs>
                  <a:gs pos="83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68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C49CED3-980C-464C-A8ED-0E9378098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32" t="30344" r="6847" b="26000"/>
            <a:stretch/>
          </p:blipFill>
          <p:spPr>
            <a:xfrm>
              <a:off x="2042101" y="2081032"/>
              <a:ext cx="6475763" cy="2993888"/>
            </a:xfrm>
            <a:custGeom>
              <a:avLst/>
              <a:gdLst>
                <a:gd name="connsiteX0" fmla="*/ 153252 w 3769360"/>
                <a:gd name="connsiteY0" fmla="*/ 0 h 919491"/>
                <a:gd name="connsiteX1" fmla="*/ 3616108 w 3769360"/>
                <a:gd name="connsiteY1" fmla="*/ 0 h 919491"/>
                <a:gd name="connsiteX2" fmla="*/ 3769360 w 3769360"/>
                <a:gd name="connsiteY2" fmla="*/ 153252 h 919491"/>
                <a:gd name="connsiteX3" fmla="*/ 3769360 w 3769360"/>
                <a:gd name="connsiteY3" fmla="*/ 766239 h 919491"/>
                <a:gd name="connsiteX4" fmla="*/ 3616108 w 3769360"/>
                <a:gd name="connsiteY4" fmla="*/ 919491 h 919491"/>
                <a:gd name="connsiteX5" fmla="*/ 153252 w 3769360"/>
                <a:gd name="connsiteY5" fmla="*/ 919491 h 919491"/>
                <a:gd name="connsiteX6" fmla="*/ 0 w 3769360"/>
                <a:gd name="connsiteY6" fmla="*/ 766239 h 919491"/>
                <a:gd name="connsiteX7" fmla="*/ 0 w 3769360"/>
                <a:gd name="connsiteY7" fmla="*/ 153252 h 919491"/>
                <a:gd name="connsiteX8" fmla="*/ 153252 w 3769360"/>
                <a:gd name="connsiteY8" fmla="*/ 0 h 91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360" h="919491">
                  <a:moveTo>
                    <a:pt x="153252" y="0"/>
                  </a:moveTo>
                  <a:lnTo>
                    <a:pt x="3616108" y="0"/>
                  </a:lnTo>
                  <a:cubicBezTo>
                    <a:pt x="3700747" y="0"/>
                    <a:pt x="3769360" y="68613"/>
                    <a:pt x="3769360" y="153252"/>
                  </a:cubicBezTo>
                  <a:lnTo>
                    <a:pt x="3769360" y="766239"/>
                  </a:lnTo>
                  <a:cubicBezTo>
                    <a:pt x="3769360" y="850878"/>
                    <a:pt x="3700747" y="919491"/>
                    <a:pt x="3616108" y="919491"/>
                  </a:cubicBezTo>
                  <a:lnTo>
                    <a:pt x="153252" y="919491"/>
                  </a:lnTo>
                  <a:cubicBezTo>
                    <a:pt x="68613" y="919491"/>
                    <a:pt x="0" y="850878"/>
                    <a:pt x="0" y="766239"/>
                  </a:cubicBezTo>
                  <a:lnTo>
                    <a:pt x="0" y="153252"/>
                  </a:lnTo>
                  <a:cubicBezTo>
                    <a:pt x="0" y="68613"/>
                    <a:pt x="68613" y="0"/>
                    <a:pt x="153252" y="0"/>
                  </a:cubicBez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3000"/>
                    </a:schemeClr>
                  </a:gs>
                  <a:gs pos="44000">
                    <a:schemeClr val="accent1">
                      <a:lumMod val="45000"/>
                      <a:lumOff val="55000"/>
                      <a:alpha val="69000"/>
                    </a:schemeClr>
                  </a:gs>
                  <a:gs pos="80000">
                    <a:schemeClr val="accent1">
                      <a:lumMod val="45000"/>
                      <a:lumOff val="55000"/>
                      <a:alpha val="74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46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29E4DD7-6BF4-4AE4-8836-14B684425D86}"/>
                </a:ext>
              </a:extLst>
            </p:cNvPr>
            <p:cNvSpPr txBox="1"/>
            <p:nvPr/>
          </p:nvSpPr>
          <p:spPr>
            <a:xfrm>
              <a:off x="2244302" y="2158166"/>
              <a:ext cx="6204031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1.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在翻译过程中，多次出现了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cultural expectations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这个短语，若直译为文化期待，不太能够理解文中想要表达的意思，或者大家有没有其他更加适合的表达方式。</a:t>
              </a:r>
            </a:p>
            <a:p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2.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第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段中那个公司名是译成“杏仁”好还是音译成“阿蒙德”好呢？（查不到这个公司，但这条也可以不提）</a:t>
              </a:r>
            </a:p>
            <a:p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第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段的最后一句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“shaving cream pods”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中的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“pods”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应该翻译成什么合适，我觉得不能译为“豆荚”吧，感觉哪里怪怪的 因此，我直接把它给省去了。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嗯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...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暂时就这么多～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335E9BB-D1FA-4377-867D-BF8ACF4BA20A}"/>
                </a:ext>
              </a:extLst>
            </p:cNvPr>
            <p:cNvSpPr txBox="1"/>
            <p:nvPr/>
          </p:nvSpPr>
          <p:spPr>
            <a:xfrm>
              <a:off x="688476" y="2897622"/>
              <a:ext cx="9861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635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Agnes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719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56AC9FE-0160-483A-835B-FB84047D28DE}"/>
              </a:ext>
            </a:extLst>
          </p:cNvPr>
          <p:cNvGrpSpPr/>
          <p:nvPr/>
        </p:nvGrpSpPr>
        <p:grpSpPr>
          <a:xfrm>
            <a:off x="2222556" y="2181100"/>
            <a:ext cx="2428231" cy="1089569"/>
            <a:chOff x="3246258" y="2339431"/>
            <a:chExt cx="2428231" cy="108956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C4E8743-675E-4692-97F8-8C955503EE1B}"/>
                </a:ext>
              </a:extLst>
            </p:cNvPr>
            <p:cNvGrpSpPr/>
            <p:nvPr/>
          </p:nvGrpSpPr>
          <p:grpSpPr>
            <a:xfrm>
              <a:off x="3283075" y="2339431"/>
              <a:ext cx="2391414" cy="717961"/>
              <a:chOff x="1037586" y="1621800"/>
              <a:chExt cx="2391414" cy="717961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20E0C609-8B32-46FE-B4CA-03A34EF97339}"/>
                  </a:ext>
                </a:extLst>
              </p:cNvPr>
              <p:cNvGrpSpPr/>
              <p:nvPr/>
            </p:nvGrpSpPr>
            <p:grpSpPr>
              <a:xfrm>
                <a:off x="1037586" y="1621800"/>
                <a:ext cx="2391414" cy="717961"/>
                <a:chOff x="882824" y="1904027"/>
                <a:chExt cx="2391414" cy="717961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7E088955-031D-41E4-87F3-1E77D812F4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82824" y="1904027"/>
                  <a:ext cx="644400" cy="644400"/>
                </a:xfrm>
                <a:custGeom>
                  <a:avLst/>
                  <a:gdLst>
                    <a:gd name="connsiteX0" fmla="*/ 3429000 w 6858000"/>
                    <a:gd name="connsiteY0" fmla="*/ 0 h 6858000"/>
                    <a:gd name="connsiteX1" fmla="*/ 6858000 w 6858000"/>
                    <a:gd name="connsiteY1" fmla="*/ 3429000 h 6858000"/>
                    <a:gd name="connsiteX2" fmla="*/ 3429000 w 6858000"/>
                    <a:gd name="connsiteY2" fmla="*/ 6858000 h 6858000"/>
                    <a:gd name="connsiteX3" fmla="*/ 0 w 6858000"/>
                    <a:gd name="connsiteY3" fmla="*/ 3429000 h 6858000"/>
                    <a:gd name="connsiteX4" fmla="*/ 3429000 w 6858000"/>
                    <a:gd name="connsiteY4" fmla="*/ 0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8000" h="6858000">
                      <a:moveTo>
                        <a:pt x="3429000" y="0"/>
                      </a:moveTo>
                      <a:cubicBezTo>
                        <a:pt x="5322784" y="0"/>
                        <a:pt x="6858000" y="1535216"/>
                        <a:pt x="6858000" y="3429000"/>
                      </a:cubicBezTo>
                      <a:cubicBezTo>
                        <a:pt x="6858000" y="5322784"/>
                        <a:pt x="5322784" y="6858000"/>
                        <a:pt x="3429000" y="6858000"/>
                      </a:cubicBezTo>
                      <a:cubicBezTo>
                        <a:pt x="1535216" y="6858000"/>
                        <a:pt x="0" y="5322784"/>
                        <a:pt x="0" y="3429000"/>
                      </a:cubicBezTo>
                      <a:cubicBezTo>
                        <a:pt x="0" y="1535216"/>
                        <a:pt x="1535216" y="0"/>
                        <a:pt x="3429000" y="0"/>
                      </a:cubicBezTo>
                      <a:close/>
                    </a:path>
                  </a:pathLst>
                </a:custGeom>
                <a:ln w="44450">
                  <a:solidFill>
                    <a:srgbClr val="FFC000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7B394DC0-B697-49B2-9966-5FF5D76B7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3672" t="32754" r="61871" b="62192"/>
                <a:stretch/>
              </p:blipFill>
              <p:spPr>
                <a:xfrm>
                  <a:off x="1701304" y="1969008"/>
                  <a:ext cx="407622" cy="346618"/>
                </a:xfrm>
                <a:custGeom>
                  <a:avLst/>
                  <a:gdLst>
                    <a:gd name="connsiteX0" fmla="*/ 411480 w 411480"/>
                    <a:gd name="connsiteY0" fmla="*/ 0 h 788670"/>
                    <a:gd name="connsiteX1" fmla="*/ 411480 w 411480"/>
                    <a:gd name="connsiteY1" fmla="*/ 788670 h 788670"/>
                    <a:gd name="connsiteX2" fmla="*/ 0 w 411480"/>
                    <a:gd name="connsiteY2" fmla="*/ 394335 h 788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1480" h="788670">
                      <a:moveTo>
                        <a:pt x="411480" y="0"/>
                      </a:moveTo>
                      <a:lnTo>
                        <a:pt x="411480" y="788670"/>
                      </a:lnTo>
                      <a:lnTo>
                        <a:pt x="0" y="394335"/>
                      </a:lnTo>
                      <a:close/>
                    </a:path>
                  </a:pathLst>
                </a:cu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67000"/>
                        </a:schemeClr>
                      </a:gs>
                      <a:gs pos="53000">
                        <a:schemeClr val="accent1">
                          <a:lumMod val="45000"/>
                          <a:lumOff val="55000"/>
                          <a:alpha val="69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  <a:alpha val="52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68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8A71E6F5-06E7-4697-B1A4-39370B4FB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6276" t="32751" r="49138" b="57728"/>
                <a:stretch/>
              </p:blipFill>
              <p:spPr>
                <a:xfrm>
                  <a:off x="1940503" y="1969008"/>
                  <a:ext cx="1333735" cy="652980"/>
                </a:xfrm>
                <a:custGeom>
                  <a:avLst/>
                  <a:gdLst>
                    <a:gd name="connsiteX0" fmla="*/ 153252 w 3769360"/>
                    <a:gd name="connsiteY0" fmla="*/ 0 h 919491"/>
                    <a:gd name="connsiteX1" fmla="*/ 3616108 w 3769360"/>
                    <a:gd name="connsiteY1" fmla="*/ 0 h 919491"/>
                    <a:gd name="connsiteX2" fmla="*/ 3769360 w 3769360"/>
                    <a:gd name="connsiteY2" fmla="*/ 153252 h 919491"/>
                    <a:gd name="connsiteX3" fmla="*/ 3769360 w 3769360"/>
                    <a:gd name="connsiteY3" fmla="*/ 766239 h 919491"/>
                    <a:gd name="connsiteX4" fmla="*/ 3616108 w 3769360"/>
                    <a:gd name="connsiteY4" fmla="*/ 919491 h 919491"/>
                    <a:gd name="connsiteX5" fmla="*/ 153252 w 3769360"/>
                    <a:gd name="connsiteY5" fmla="*/ 919491 h 919491"/>
                    <a:gd name="connsiteX6" fmla="*/ 0 w 3769360"/>
                    <a:gd name="connsiteY6" fmla="*/ 766239 h 919491"/>
                    <a:gd name="connsiteX7" fmla="*/ 0 w 3769360"/>
                    <a:gd name="connsiteY7" fmla="*/ 153252 h 919491"/>
                    <a:gd name="connsiteX8" fmla="*/ 153252 w 3769360"/>
                    <a:gd name="connsiteY8" fmla="*/ 0 h 919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9360" h="919491">
                      <a:moveTo>
                        <a:pt x="153252" y="0"/>
                      </a:moveTo>
                      <a:lnTo>
                        <a:pt x="3616108" y="0"/>
                      </a:lnTo>
                      <a:cubicBezTo>
                        <a:pt x="3700747" y="0"/>
                        <a:pt x="3769360" y="68613"/>
                        <a:pt x="3769360" y="153252"/>
                      </a:cubicBezTo>
                      <a:lnTo>
                        <a:pt x="3769360" y="766239"/>
                      </a:lnTo>
                      <a:cubicBezTo>
                        <a:pt x="3769360" y="850878"/>
                        <a:pt x="3700747" y="919491"/>
                        <a:pt x="3616108" y="919491"/>
                      </a:cubicBezTo>
                      <a:lnTo>
                        <a:pt x="153252" y="919491"/>
                      </a:lnTo>
                      <a:cubicBezTo>
                        <a:pt x="68613" y="919491"/>
                        <a:pt x="0" y="850878"/>
                        <a:pt x="0" y="766239"/>
                      </a:cubicBezTo>
                      <a:lnTo>
                        <a:pt x="0" y="153252"/>
                      </a:lnTo>
                      <a:cubicBezTo>
                        <a:pt x="0" y="68613"/>
                        <a:pt x="68613" y="0"/>
                        <a:pt x="153252" y="0"/>
                      </a:cubicBezTo>
                      <a:close/>
                    </a:path>
                  </a:pathLst>
                </a:cu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53000"/>
                        </a:schemeClr>
                      </a:gs>
                      <a:gs pos="44000">
                        <a:schemeClr val="accent1">
                          <a:lumMod val="45000"/>
                          <a:lumOff val="55000"/>
                          <a:alpha val="69000"/>
                        </a:schemeClr>
                      </a:gs>
                      <a:gs pos="80000">
                        <a:schemeClr val="accent1">
                          <a:lumMod val="45000"/>
                          <a:lumOff val="55000"/>
                          <a:alpha val="74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46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DC4E93C-C9A6-43E0-8EDC-1FEB1E21A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9733" y="1803458"/>
                <a:ext cx="407622" cy="407622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8CBB81A-AD2D-4E4C-B294-E49D1E54D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9076" y="1803458"/>
                <a:ext cx="407622" cy="407622"/>
              </a:xfrm>
              <a:prstGeom prst="rect">
                <a:avLst/>
              </a:prstGeom>
            </p:spPr>
          </p:pic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B74DC67-5058-4DEA-A171-8AE6D5B5698A}"/>
                </a:ext>
              </a:extLst>
            </p:cNvPr>
            <p:cNvSpPr txBox="1"/>
            <p:nvPr/>
          </p:nvSpPr>
          <p:spPr>
            <a:xfrm>
              <a:off x="3246258" y="3059668"/>
              <a:ext cx="7180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63500">
                      <a:srgbClr val="5B9BD5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K A 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539AB13-D62D-4B20-A8B4-9032A53056E3}"/>
              </a:ext>
            </a:extLst>
          </p:cNvPr>
          <p:cNvGrpSpPr/>
          <p:nvPr/>
        </p:nvGrpSpPr>
        <p:grpSpPr>
          <a:xfrm>
            <a:off x="2143769" y="4031036"/>
            <a:ext cx="2428231" cy="1109272"/>
            <a:chOff x="1980681" y="2104857"/>
            <a:chExt cx="2428231" cy="110927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CB8E885-999D-4F3E-8C61-1D8B514E2242}"/>
                </a:ext>
              </a:extLst>
            </p:cNvPr>
            <p:cNvGrpSpPr/>
            <p:nvPr/>
          </p:nvGrpSpPr>
          <p:grpSpPr>
            <a:xfrm>
              <a:off x="1980681" y="2104857"/>
              <a:ext cx="2428231" cy="1109272"/>
              <a:chOff x="2077807" y="3997174"/>
              <a:chExt cx="2428231" cy="1109272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49BBE19A-B273-4B15-8E8F-DDA91531703C}"/>
                  </a:ext>
                </a:extLst>
              </p:cNvPr>
              <p:cNvGrpSpPr/>
              <p:nvPr/>
            </p:nvGrpSpPr>
            <p:grpSpPr>
              <a:xfrm>
                <a:off x="2232328" y="3997174"/>
                <a:ext cx="2273710" cy="661036"/>
                <a:chOff x="1182702" y="3508296"/>
                <a:chExt cx="2273710" cy="661036"/>
              </a:xfrm>
            </p:grpSpPr>
            <p:grpSp>
              <p:nvGrpSpPr>
                <p:cNvPr id="27" name="组合 26">
                  <a:extLst>
                    <a:ext uri="{FF2B5EF4-FFF2-40B4-BE49-F238E27FC236}">
                      <a16:creationId xmlns:a16="http://schemas.microsoft.com/office/drawing/2014/main" id="{DEE9F196-26DB-4C0E-AA2A-AF8A403E1145}"/>
                    </a:ext>
                  </a:extLst>
                </p:cNvPr>
                <p:cNvGrpSpPr/>
                <p:nvPr/>
              </p:nvGrpSpPr>
              <p:grpSpPr>
                <a:xfrm>
                  <a:off x="2065830" y="3508296"/>
                  <a:ext cx="1390582" cy="661036"/>
                  <a:chOff x="2065830" y="1793241"/>
                  <a:chExt cx="1390582" cy="661036"/>
                </a:xfrm>
              </p:grpSpPr>
              <p:pic>
                <p:nvPicPr>
                  <p:cNvPr id="29" name="图片 28">
                    <a:extLst>
                      <a:ext uri="{FF2B5EF4-FFF2-40B4-BE49-F238E27FC236}">
                        <a16:creationId xmlns:a16="http://schemas.microsoft.com/office/drawing/2014/main" id="{050FE2DA-454E-49A3-BE93-9AEAF52570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4792" t="58525" r="61425" b="36810"/>
                  <a:stretch/>
                </p:blipFill>
                <p:spPr>
                  <a:xfrm>
                    <a:off x="2065830" y="1809116"/>
                    <a:ext cx="345900" cy="322580"/>
                  </a:xfrm>
                  <a:custGeom>
                    <a:avLst/>
                    <a:gdLst>
                      <a:gd name="connsiteX0" fmla="*/ 411480 w 411480"/>
                      <a:gd name="connsiteY0" fmla="*/ 0 h 788670"/>
                      <a:gd name="connsiteX1" fmla="*/ 411480 w 411480"/>
                      <a:gd name="connsiteY1" fmla="*/ 788670 h 788670"/>
                      <a:gd name="connsiteX2" fmla="*/ 0 w 411480"/>
                      <a:gd name="connsiteY2" fmla="*/ 394335 h 788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1480" h="788670">
                        <a:moveTo>
                          <a:pt x="411480" y="0"/>
                        </a:moveTo>
                        <a:lnTo>
                          <a:pt x="411480" y="788670"/>
                        </a:lnTo>
                        <a:lnTo>
                          <a:pt x="0" y="394335"/>
                        </a:lnTo>
                        <a:close/>
                      </a:path>
                    </a:pathLst>
                  </a:cu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67000"/>
                          </a:schemeClr>
                        </a:gs>
                        <a:gs pos="53000">
                          <a:schemeClr val="accent1">
                            <a:lumMod val="45000"/>
                            <a:lumOff val="55000"/>
                            <a:alpha val="69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  <a:alpha val="52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68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190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30" name="图片 29">
                    <a:extLst>
                      <a:ext uri="{FF2B5EF4-FFF2-40B4-BE49-F238E27FC236}">
                        <a16:creationId xmlns:a16="http://schemas.microsoft.com/office/drawing/2014/main" id="{8162B846-98E4-4339-AEDC-C80707D7AF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090" t="58759" r="49999" b="31597"/>
                  <a:stretch/>
                </p:blipFill>
                <p:spPr>
                  <a:xfrm>
                    <a:off x="2275840" y="1793241"/>
                    <a:ext cx="1180572" cy="661036"/>
                  </a:xfrm>
                  <a:custGeom>
                    <a:avLst/>
                    <a:gdLst>
                      <a:gd name="connsiteX0" fmla="*/ 153252 w 3769360"/>
                      <a:gd name="connsiteY0" fmla="*/ 0 h 919491"/>
                      <a:gd name="connsiteX1" fmla="*/ 3616108 w 3769360"/>
                      <a:gd name="connsiteY1" fmla="*/ 0 h 919491"/>
                      <a:gd name="connsiteX2" fmla="*/ 3769360 w 3769360"/>
                      <a:gd name="connsiteY2" fmla="*/ 153252 h 919491"/>
                      <a:gd name="connsiteX3" fmla="*/ 3769360 w 3769360"/>
                      <a:gd name="connsiteY3" fmla="*/ 766239 h 919491"/>
                      <a:gd name="connsiteX4" fmla="*/ 3616108 w 3769360"/>
                      <a:gd name="connsiteY4" fmla="*/ 919491 h 919491"/>
                      <a:gd name="connsiteX5" fmla="*/ 153252 w 3769360"/>
                      <a:gd name="connsiteY5" fmla="*/ 919491 h 919491"/>
                      <a:gd name="connsiteX6" fmla="*/ 0 w 3769360"/>
                      <a:gd name="connsiteY6" fmla="*/ 766239 h 919491"/>
                      <a:gd name="connsiteX7" fmla="*/ 0 w 3769360"/>
                      <a:gd name="connsiteY7" fmla="*/ 153252 h 919491"/>
                      <a:gd name="connsiteX8" fmla="*/ 153252 w 3769360"/>
                      <a:gd name="connsiteY8" fmla="*/ 0 h 919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69360" h="919491">
                        <a:moveTo>
                          <a:pt x="153252" y="0"/>
                        </a:moveTo>
                        <a:lnTo>
                          <a:pt x="3616108" y="0"/>
                        </a:lnTo>
                        <a:cubicBezTo>
                          <a:pt x="3700747" y="0"/>
                          <a:pt x="3769360" y="68613"/>
                          <a:pt x="3769360" y="153252"/>
                        </a:cubicBezTo>
                        <a:lnTo>
                          <a:pt x="3769360" y="766239"/>
                        </a:lnTo>
                        <a:cubicBezTo>
                          <a:pt x="3769360" y="850878"/>
                          <a:pt x="3700747" y="919491"/>
                          <a:pt x="3616108" y="919491"/>
                        </a:cubicBezTo>
                        <a:lnTo>
                          <a:pt x="153252" y="919491"/>
                        </a:lnTo>
                        <a:cubicBezTo>
                          <a:pt x="68613" y="919491"/>
                          <a:pt x="0" y="850878"/>
                          <a:pt x="0" y="766239"/>
                        </a:cubicBezTo>
                        <a:lnTo>
                          <a:pt x="0" y="153252"/>
                        </a:lnTo>
                        <a:cubicBezTo>
                          <a:pt x="0" y="68613"/>
                          <a:pt x="68613" y="0"/>
                          <a:pt x="153252" y="0"/>
                        </a:cubicBezTo>
                        <a:close/>
                      </a:path>
                    </a:pathLst>
                  </a:cu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53000"/>
                          </a:schemeClr>
                        </a:gs>
                        <a:gs pos="44000">
                          <a:schemeClr val="accent1">
                            <a:lumMod val="45000"/>
                            <a:lumOff val="55000"/>
                            <a:alpha val="69000"/>
                          </a:schemeClr>
                        </a:gs>
                        <a:gs pos="80000">
                          <a:schemeClr val="accent1">
                            <a:lumMod val="45000"/>
                            <a:lumOff val="55000"/>
                            <a:alpha val="74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46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190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</p:grpSp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EF8635FB-6DF4-46F8-9898-2D150192F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182702" y="3524171"/>
                  <a:ext cx="645160" cy="645160"/>
                </a:xfrm>
                <a:custGeom>
                  <a:avLst/>
                  <a:gdLst>
                    <a:gd name="connsiteX0" fmla="*/ 3429000 w 6858000"/>
                    <a:gd name="connsiteY0" fmla="*/ 0 h 6858000"/>
                    <a:gd name="connsiteX1" fmla="*/ 6858000 w 6858000"/>
                    <a:gd name="connsiteY1" fmla="*/ 3429000 h 6858000"/>
                    <a:gd name="connsiteX2" fmla="*/ 3429000 w 6858000"/>
                    <a:gd name="connsiteY2" fmla="*/ 6858000 h 6858000"/>
                    <a:gd name="connsiteX3" fmla="*/ 0 w 6858000"/>
                    <a:gd name="connsiteY3" fmla="*/ 3429000 h 6858000"/>
                    <a:gd name="connsiteX4" fmla="*/ 3429000 w 6858000"/>
                    <a:gd name="connsiteY4" fmla="*/ 0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8000" h="6858000">
                      <a:moveTo>
                        <a:pt x="3429000" y="0"/>
                      </a:moveTo>
                      <a:cubicBezTo>
                        <a:pt x="5322784" y="0"/>
                        <a:pt x="6858000" y="1535216"/>
                        <a:pt x="6858000" y="3429000"/>
                      </a:cubicBezTo>
                      <a:cubicBezTo>
                        <a:pt x="6858000" y="5322784"/>
                        <a:pt x="5322784" y="6858000"/>
                        <a:pt x="3429000" y="6858000"/>
                      </a:cubicBezTo>
                      <a:cubicBezTo>
                        <a:pt x="1535216" y="6858000"/>
                        <a:pt x="0" y="5322784"/>
                        <a:pt x="0" y="3429000"/>
                      </a:cubicBezTo>
                      <a:cubicBezTo>
                        <a:pt x="0" y="1535216"/>
                        <a:pt x="1535216" y="0"/>
                        <a:pt x="3429000" y="0"/>
                      </a:cubicBezTo>
                      <a:close/>
                    </a:path>
                  </a:pathLst>
                </a:custGeom>
                <a:ln w="44450">
                  <a:solidFill>
                    <a:srgbClr val="FFC000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</p:pic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EBA2AA8-ECB0-4030-9B1F-618C9BBFFC08}"/>
                  </a:ext>
                </a:extLst>
              </p:cNvPr>
              <p:cNvSpPr txBox="1"/>
              <p:nvPr/>
            </p:nvSpPr>
            <p:spPr>
              <a:xfrm>
                <a:off x="2077807" y="4737114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Christy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69BDBC4-FDFF-4C77-85AC-B657EFC2540D}"/>
                </a:ext>
              </a:extLst>
            </p:cNvPr>
            <p:cNvSpPr txBox="1"/>
            <p:nvPr/>
          </p:nvSpPr>
          <p:spPr>
            <a:xfrm>
              <a:off x="3466308" y="2235320"/>
              <a:ext cx="7046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好滴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466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9898C3F-0AD5-42F6-8F42-25B005A25D26}"/>
              </a:ext>
            </a:extLst>
          </p:cNvPr>
          <p:cNvGrpSpPr/>
          <p:nvPr/>
        </p:nvGrpSpPr>
        <p:grpSpPr>
          <a:xfrm>
            <a:off x="911926" y="1932056"/>
            <a:ext cx="7851281" cy="2993888"/>
            <a:chOff x="911926" y="1932056"/>
            <a:chExt cx="7851281" cy="299388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3B3C41-1EF9-48E8-878A-B971BED56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876" t="29611" r="73076" b="61759"/>
            <a:stretch/>
          </p:blipFill>
          <p:spPr>
            <a:xfrm>
              <a:off x="1817370" y="2030682"/>
              <a:ext cx="644399" cy="591774"/>
            </a:xfrm>
            <a:custGeom>
              <a:avLst/>
              <a:gdLst>
                <a:gd name="connsiteX0" fmla="*/ 411480 w 411480"/>
                <a:gd name="connsiteY0" fmla="*/ 0 h 788670"/>
                <a:gd name="connsiteX1" fmla="*/ 411480 w 411480"/>
                <a:gd name="connsiteY1" fmla="*/ 788670 h 788670"/>
                <a:gd name="connsiteX2" fmla="*/ 0 w 411480"/>
                <a:gd name="connsiteY2" fmla="*/ 394335 h 7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480" h="788670">
                  <a:moveTo>
                    <a:pt x="411480" y="0"/>
                  </a:moveTo>
                  <a:lnTo>
                    <a:pt x="411480" y="788670"/>
                  </a:lnTo>
                  <a:lnTo>
                    <a:pt x="0" y="394335"/>
                  </a:ln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67000"/>
                    </a:schemeClr>
                  </a:gs>
                  <a:gs pos="53000">
                    <a:schemeClr val="accent1">
                      <a:lumMod val="45000"/>
                      <a:lumOff val="55000"/>
                      <a:alpha val="69000"/>
                    </a:schemeClr>
                  </a:gs>
                  <a:gs pos="83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68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C838C02-B960-4BB8-B79A-3226B7B80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016" t="28172" r="4163" b="28172"/>
            <a:stretch/>
          </p:blipFill>
          <p:spPr>
            <a:xfrm>
              <a:off x="2287444" y="1932056"/>
              <a:ext cx="6475763" cy="2993888"/>
            </a:xfrm>
            <a:custGeom>
              <a:avLst/>
              <a:gdLst>
                <a:gd name="connsiteX0" fmla="*/ 153252 w 3769360"/>
                <a:gd name="connsiteY0" fmla="*/ 0 h 919491"/>
                <a:gd name="connsiteX1" fmla="*/ 3616108 w 3769360"/>
                <a:gd name="connsiteY1" fmla="*/ 0 h 919491"/>
                <a:gd name="connsiteX2" fmla="*/ 3769360 w 3769360"/>
                <a:gd name="connsiteY2" fmla="*/ 153252 h 919491"/>
                <a:gd name="connsiteX3" fmla="*/ 3769360 w 3769360"/>
                <a:gd name="connsiteY3" fmla="*/ 766239 h 919491"/>
                <a:gd name="connsiteX4" fmla="*/ 3616108 w 3769360"/>
                <a:gd name="connsiteY4" fmla="*/ 919491 h 919491"/>
                <a:gd name="connsiteX5" fmla="*/ 153252 w 3769360"/>
                <a:gd name="connsiteY5" fmla="*/ 919491 h 919491"/>
                <a:gd name="connsiteX6" fmla="*/ 0 w 3769360"/>
                <a:gd name="connsiteY6" fmla="*/ 766239 h 919491"/>
                <a:gd name="connsiteX7" fmla="*/ 0 w 3769360"/>
                <a:gd name="connsiteY7" fmla="*/ 153252 h 919491"/>
                <a:gd name="connsiteX8" fmla="*/ 153252 w 3769360"/>
                <a:gd name="connsiteY8" fmla="*/ 0 h 91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360" h="919491">
                  <a:moveTo>
                    <a:pt x="153252" y="0"/>
                  </a:moveTo>
                  <a:lnTo>
                    <a:pt x="3616108" y="0"/>
                  </a:lnTo>
                  <a:cubicBezTo>
                    <a:pt x="3700747" y="0"/>
                    <a:pt x="3769360" y="68613"/>
                    <a:pt x="3769360" y="153252"/>
                  </a:cubicBezTo>
                  <a:lnTo>
                    <a:pt x="3769360" y="766239"/>
                  </a:lnTo>
                  <a:cubicBezTo>
                    <a:pt x="3769360" y="850878"/>
                    <a:pt x="3700747" y="919491"/>
                    <a:pt x="3616108" y="919491"/>
                  </a:cubicBezTo>
                  <a:lnTo>
                    <a:pt x="153252" y="919491"/>
                  </a:lnTo>
                  <a:cubicBezTo>
                    <a:pt x="68613" y="919491"/>
                    <a:pt x="0" y="850878"/>
                    <a:pt x="0" y="766239"/>
                  </a:cubicBezTo>
                  <a:lnTo>
                    <a:pt x="0" y="153252"/>
                  </a:lnTo>
                  <a:cubicBezTo>
                    <a:pt x="0" y="68613"/>
                    <a:pt x="68613" y="0"/>
                    <a:pt x="153252" y="0"/>
                  </a:cubicBez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3000"/>
                    </a:schemeClr>
                  </a:gs>
                  <a:gs pos="44000">
                    <a:schemeClr val="accent1">
                      <a:lumMod val="45000"/>
                      <a:lumOff val="55000"/>
                      <a:alpha val="69000"/>
                    </a:schemeClr>
                  </a:gs>
                  <a:gs pos="80000">
                    <a:schemeClr val="accent1">
                      <a:lumMod val="45000"/>
                      <a:lumOff val="55000"/>
                      <a:alpha val="74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46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A8CD6BB-76AA-4DC0-9D2C-E14BAC6229DD}"/>
                </a:ext>
              </a:extLst>
            </p:cNvPr>
            <p:cNvGrpSpPr/>
            <p:nvPr/>
          </p:nvGrpSpPr>
          <p:grpSpPr>
            <a:xfrm>
              <a:off x="911926" y="2071071"/>
              <a:ext cx="873889" cy="1185876"/>
              <a:chOff x="1398645" y="2141316"/>
              <a:chExt cx="873889" cy="118587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BD5B7C7-DA67-4C6A-A411-D50886A11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513390" y="2141316"/>
                <a:ext cx="644400" cy="644400"/>
              </a:xfrm>
              <a:custGeom>
                <a:avLst/>
                <a:gdLst>
                  <a:gd name="connsiteX0" fmla="*/ 3429000 w 6858000"/>
                  <a:gd name="connsiteY0" fmla="*/ 0 h 6858000"/>
                  <a:gd name="connsiteX1" fmla="*/ 6858000 w 6858000"/>
                  <a:gd name="connsiteY1" fmla="*/ 3429000 h 6858000"/>
                  <a:gd name="connsiteX2" fmla="*/ 3429000 w 6858000"/>
                  <a:gd name="connsiteY2" fmla="*/ 6858000 h 6858000"/>
                  <a:gd name="connsiteX3" fmla="*/ 0 w 6858000"/>
                  <a:gd name="connsiteY3" fmla="*/ 3429000 h 6858000"/>
                  <a:gd name="connsiteX4" fmla="*/ 3429000 w 6858000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0" h="6858000">
                    <a:moveTo>
                      <a:pt x="3429000" y="0"/>
                    </a:moveTo>
                    <a:cubicBezTo>
                      <a:pt x="5322784" y="0"/>
                      <a:pt x="6858000" y="1535216"/>
                      <a:pt x="6858000" y="3429000"/>
                    </a:cubicBezTo>
                    <a:cubicBezTo>
                      <a:pt x="6858000" y="5322784"/>
                      <a:pt x="5322784" y="6858000"/>
                      <a:pt x="3429000" y="6858000"/>
                    </a:cubicBezTo>
                    <a:cubicBezTo>
                      <a:pt x="1535216" y="6858000"/>
                      <a:pt x="0" y="5322784"/>
                      <a:pt x="0" y="3429000"/>
                    </a:cubicBezTo>
                    <a:cubicBezTo>
                      <a:pt x="0" y="1535216"/>
                      <a:pt x="1535216" y="0"/>
                      <a:pt x="3429000" y="0"/>
                    </a:cubicBezTo>
                    <a:close/>
                  </a:path>
                </a:pathLst>
              </a:custGeom>
              <a:ln w="38100">
                <a:solidFill>
                  <a:srgbClr val="FFC00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A717DE-73B5-41F6-8512-C932B03461D2}"/>
                  </a:ext>
                </a:extLst>
              </p:cNvPr>
              <p:cNvSpPr txBox="1"/>
              <p:nvPr/>
            </p:nvSpPr>
            <p:spPr>
              <a:xfrm>
                <a:off x="1398645" y="2957860"/>
                <a:ext cx="873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Chloe</a:t>
                </a:r>
                <a:endParaRPr lang="zh-CN" altLang="en-US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9E1CBBA-31EA-4847-B97C-9B12034C7FA7}"/>
                </a:ext>
              </a:extLst>
            </p:cNvPr>
            <p:cNvSpPr txBox="1"/>
            <p:nvPr/>
          </p:nvSpPr>
          <p:spPr>
            <a:xfrm>
              <a:off x="2423311" y="1997839"/>
              <a:ext cx="6204031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1.Or at the opposite end of the spectrum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的翻译是</a:t>
              </a:r>
              <a:endParaRPr lang="en-US" altLang="zh-CN" sz="2000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或者在光谱的另一端，但是放在整句话里，并不理解它的意思，个人认为是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"on the other hand"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的意思。</a:t>
              </a:r>
            </a:p>
            <a:p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2.a physical shelf space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实体货架空间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但是感觉有更好的翻译</a:t>
              </a:r>
            </a:p>
            <a:p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3.Ecommerce Kickstarted Trend for Innovative Packaging Design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我写的是电子商务启动了创新式包装设计的趋势，但是认为启动和趋势不是很搭配，应该有更好的选择。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6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00178B9-B440-4495-9C88-12BBF86958A3}"/>
              </a:ext>
            </a:extLst>
          </p:cNvPr>
          <p:cNvGrpSpPr/>
          <p:nvPr/>
        </p:nvGrpSpPr>
        <p:grpSpPr>
          <a:xfrm>
            <a:off x="911926" y="1932056"/>
            <a:ext cx="7851281" cy="2993888"/>
            <a:chOff x="911926" y="1932056"/>
            <a:chExt cx="7851281" cy="299388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183F63B-EC3C-4240-8542-BC92838C4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876" t="29611" r="73076" b="61759"/>
            <a:stretch/>
          </p:blipFill>
          <p:spPr>
            <a:xfrm>
              <a:off x="1817370" y="2030682"/>
              <a:ext cx="644399" cy="591774"/>
            </a:xfrm>
            <a:custGeom>
              <a:avLst/>
              <a:gdLst>
                <a:gd name="connsiteX0" fmla="*/ 411480 w 411480"/>
                <a:gd name="connsiteY0" fmla="*/ 0 h 788670"/>
                <a:gd name="connsiteX1" fmla="*/ 411480 w 411480"/>
                <a:gd name="connsiteY1" fmla="*/ 788670 h 788670"/>
                <a:gd name="connsiteX2" fmla="*/ 0 w 411480"/>
                <a:gd name="connsiteY2" fmla="*/ 394335 h 7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480" h="788670">
                  <a:moveTo>
                    <a:pt x="411480" y="0"/>
                  </a:moveTo>
                  <a:lnTo>
                    <a:pt x="411480" y="788670"/>
                  </a:lnTo>
                  <a:lnTo>
                    <a:pt x="0" y="394335"/>
                  </a:ln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67000"/>
                    </a:schemeClr>
                  </a:gs>
                  <a:gs pos="53000">
                    <a:schemeClr val="accent1">
                      <a:lumMod val="45000"/>
                      <a:lumOff val="55000"/>
                      <a:alpha val="69000"/>
                    </a:schemeClr>
                  </a:gs>
                  <a:gs pos="83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68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A8D19C6-2631-4AFD-9362-501C94BCC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016" t="28172" r="4163" b="28172"/>
            <a:stretch/>
          </p:blipFill>
          <p:spPr>
            <a:xfrm>
              <a:off x="2287444" y="1932056"/>
              <a:ext cx="6475763" cy="2993888"/>
            </a:xfrm>
            <a:custGeom>
              <a:avLst/>
              <a:gdLst>
                <a:gd name="connsiteX0" fmla="*/ 153252 w 3769360"/>
                <a:gd name="connsiteY0" fmla="*/ 0 h 919491"/>
                <a:gd name="connsiteX1" fmla="*/ 3616108 w 3769360"/>
                <a:gd name="connsiteY1" fmla="*/ 0 h 919491"/>
                <a:gd name="connsiteX2" fmla="*/ 3769360 w 3769360"/>
                <a:gd name="connsiteY2" fmla="*/ 153252 h 919491"/>
                <a:gd name="connsiteX3" fmla="*/ 3769360 w 3769360"/>
                <a:gd name="connsiteY3" fmla="*/ 766239 h 919491"/>
                <a:gd name="connsiteX4" fmla="*/ 3616108 w 3769360"/>
                <a:gd name="connsiteY4" fmla="*/ 919491 h 919491"/>
                <a:gd name="connsiteX5" fmla="*/ 153252 w 3769360"/>
                <a:gd name="connsiteY5" fmla="*/ 919491 h 919491"/>
                <a:gd name="connsiteX6" fmla="*/ 0 w 3769360"/>
                <a:gd name="connsiteY6" fmla="*/ 766239 h 919491"/>
                <a:gd name="connsiteX7" fmla="*/ 0 w 3769360"/>
                <a:gd name="connsiteY7" fmla="*/ 153252 h 919491"/>
                <a:gd name="connsiteX8" fmla="*/ 153252 w 3769360"/>
                <a:gd name="connsiteY8" fmla="*/ 0 h 91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360" h="919491">
                  <a:moveTo>
                    <a:pt x="153252" y="0"/>
                  </a:moveTo>
                  <a:lnTo>
                    <a:pt x="3616108" y="0"/>
                  </a:lnTo>
                  <a:cubicBezTo>
                    <a:pt x="3700747" y="0"/>
                    <a:pt x="3769360" y="68613"/>
                    <a:pt x="3769360" y="153252"/>
                  </a:cubicBezTo>
                  <a:lnTo>
                    <a:pt x="3769360" y="766239"/>
                  </a:lnTo>
                  <a:cubicBezTo>
                    <a:pt x="3769360" y="850878"/>
                    <a:pt x="3700747" y="919491"/>
                    <a:pt x="3616108" y="919491"/>
                  </a:cubicBezTo>
                  <a:lnTo>
                    <a:pt x="153252" y="919491"/>
                  </a:lnTo>
                  <a:cubicBezTo>
                    <a:pt x="68613" y="919491"/>
                    <a:pt x="0" y="850878"/>
                    <a:pt x="0" y="766239"/>
                  </a:cubicBezTo>
                  <a:lnTo>
                    <a:pt x="0" y="153252"/>
                  </a:lnTo>
                  <a:cubicBezTo>
                    <a:pt x="0" y="68613"/>
                    <a:pt x="68613" y="0"/>
                    <a:pt x="153252" y="0"/>
                  </a:cubicBez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3000"/>
                    </a:schemeClr>
                  </a:gs>
                  <a:gs pos="44000">
                    <a:schemeClr val="accent1">
                      <a:lumMod val="45000"/>
                      <a:lumOff val="55000"/>
                      <a:alpha val="69000"/>
                    </a:schemeClr>
                  </a:gs>
                  <a:gs pos="80000">
                    <a:schemeClr val="accent1">
                      <a:lumMod val="45000"/>
                      <a:lumOff val="55000"/>
                      <a:alpha val="74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46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FEFD206-DD94-4BAD-91E8-CEE40BFFDA3A}"/>
                </a:ext>
              </a:extLst>
            </p:cNvPr>
            <p:cNvGrpSpPr/>
            <p:nvPr/>
          </p:nvGrpSpPr>
          <p:grpSpPr>
            <a:xfrm>
              <a:off x="911926" y="2071071"/>
              <a:ext cx="873889" cy="1185876"/>
              <a:chOff x="1398645" y="2141316"/>
              <a:chExt cx="873889" cy="1185876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AE18E97-7E0E-49A8-BAA5-76795693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513390" y="2141316"/>
                <a:ext cx="644400" cy="644400"/>
              </a:xfrm>
              <a:custGeom>
                <a:avLst/>
                <a:gdLst>
                  <a:gd name="connsiteX0" fmla="*/ 3429000 w 6858000"/>
                  <a:gd name="connsiteY0" fmla="*/ 0 h 6858000"/>
                  <a:gd name="connsiteX1" fmla="*/ 6858000 w 6858000"/>
                  <a:gd name="connsiteY1" fmla="*/ 3429000 h 6858000"/>
                  <a:gd name="connsiteX2" fmla="*/ 3429000 w 6858000"/>
                  <a:gd name="connsiteY2" fmla="*/ 6858000 h 6858000"/>
                  <a:gd name="connsiteX3" fmla="*/ 0 w 6858000"/>
                  <a:gd name="connsiteY3" fmla="*/ 3429000 h 6858000"/>
                  <a:gd name="connsiteX4" fmla="*/ 3429000 w 6858000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0" h="6858000">
                    <a:moveTo>
                      <a:pt x="3429000" y="0"/>
                    </a:moveTo>
                    <a:cubicBezTo>
                      <a:pt x="5322784" y="0"/>
                      <a:pt x="6858000" y="1535216"/>
                      <a:pt x="6858000" y="3429000"/>
                    </a:cubicBezTo>
                    <a:cubicBezTo>
                      <a:pt x="6858000" y="5322784"/>
                      <a:pt x="5322784" y="6858000"/>
                      <a:pt x="3429000" y="6858000"/>
                    </a:cubicBezTo>
                    <a:cubicBezTo>
                      <a:pt x="1535216" y="6858000"/>
                      <a:pt x="0" y="5322784"/>
                      <a:pt x="0" y="3429000"/>
                    </a:cubicBezTo>
                    <a:cubicBezTo>
                      <a:pt x="0" y="1535216"/>
                      <a:pt x="1535216" y="0"/>
                      <a:pt x="3429000" y="0"/>
                    </a:cubicBezTo>
                    <a:close/>
                  </a:path>
                </a:pathLst>
              </a:custGeom>
              <a:ln w="38100">
                <a:solidFill>
                  <a:srgbClr val="FFC00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B18A40-A9D2-4905-BBB4-61998628C5DC}"/>
                  </a:ext>
                </a:extLst>
              </p:cNvPr>
              <p:cNvSpPr txBox="1"/>
              <p:nvPr/>
            </p:nvSpPr>
            <p:spPr>
              <a:xfrm>
                <a:off x="1398645" y="2957860"/>
                <a:ext cx="873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Chloe</a:t>
                </a:r>
                <a:endParaRPr lang="zh-CN" altLang="en-US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63A10F1-D0A0-463C-8C33-DF6401FD8994}"/>
                </a:ext>
              </a:extLst>
            </p:cNvPr>
            <p:cNvSpPr txBox="1"/>
            <p:nvPr/>
          </p:nvSpPr>
          <p:spPr>
            <a:xfrm>
              <a:off x="2423311" y="1997839"/>
              <a:ext cx="6204031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4.but the game is changing with……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我写的是游戏 也许是一次买卖磨合或者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"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贸易战争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"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？</a:t>
              </a:r>
            </a:p>
            <a:p>
              <a:r>
                <a:rPr lang="en-US" altLang="zh-CN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5.the advent of letterbox packaging for items including coffee, shaving products, flowers and even flat wine bottles brings added consumer convenience as well as business insight through subscriptions</a:t>
              </a:r>
            </a:p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翻译成中文后主谓宾很奇怪 就调换了主语 咖啡、剃须用品、鲜花乃至扁平酒瓶等产品的信箱式包装出现，消费者通过订阅获得了更多的便利以及商业洞察力。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08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93282BE-7FD3-4392-9BC0-FB3E54097A6D}"/>
              </a:ext>
            </a:extLst>
          </p:cNvPr>
          <p:cNvGrpSpPr/>
          <p:nvPr/>
        </p:nvGrpSpPr>
        <p:grpSpPr>
          <a:xfrm>
            <a:off x="2433136" y="1707282"/>
            <a:ext cx="2428231" cy="1093397"/>
            <a:chOff x="1980681" y="2120732"/>
            <a:chExt cx="2428231" cy="109339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B53A5AC-C4A2-473F-8B21-30895AF128DB}"/>
                </a:ext>
              </a:extLst>
            </p:cNvPr>
            <p:cNvGrpSpPr/>
            <p:nvPr/>
          </p:nvGrpSpPr>
          <p:grpSpPr>
            <a:xfrm>
              <a:off x="1980681" y="2120732"/>
              <a:ext cx="2428231" cy="1093397"/>
              <a:chOff x="2077807" y="4013049"/>
              <a:chExt cx="2428231" cy="109339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8AD216ED-D795-4B0B-A3E0-6064DB124E8F}"/>
                  </a:ext>
                </a:extLst>
              </p:cNvPr>
              <p:cNvGrpSpPr/>
              <p:nvPr/>
            </p:nvGrpSpPr>
            <p:grpSpPr>
              <a:xfrm>
                <a:off x="2232328" y="4013049"/>
                <a:ext cx="2273710" cy="762688"/>
                <a:chOff x="1182702" y="3524171"/>
                <a:chExt cx="2273710" cy="762688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1EAD4C9-2989-459F-AA54-02B48261AC8C}"/>
                    </a:ext>
                  </a:extLst>
                </p:cNvPr>
                <p:cNvGrpSpPr/>
                <p:nvPr/>
              </p:nvGrpSpPr>
              <p:grpSpPr>
                <a:xfrm>
                  <a:off x="2065830" y="3625823"/>
                  <a:ext cx="1390582" cy="661036"/>
                  <a:chOff x="2065830" y="1910768"/>
                  <a:chExt cx="1390582" cy="661036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4F05AA49-91A5-43E5-9C55-BB65B70D44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37959" t="26390" r="58258" b="68945"/>
                  <a:stretch/>
                </p:blipFill>
                <p:spPr>
                  <a:xfrm>
                    <a:off x="2065830" y="1926643"/>
                    <a:ext cx="345900" cy="322580"/>
                  </a:xfrm>
                  <a:custGeom>
                    <a:avLst/>
                    <a:gdLst>
                      <a:gd name="connsiteX0" fmla="*/ 411480 w 411480"/>
                      <a:gd name="connsiteY0" fmla="*/ 0 h 788670"/>
                      <a:gd name="connsiteX1" fmla="*/ 411480 w 411480"/>
                      <a:gd name="connsiteY1" fmla="*/ 788670 h 788670"/>
                      <a:gd name="connsiteX2" fmla="*/ 0 w 411480"/>
                      <a:gd name="connsiteY2" fmla="*/ 394335 h 788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1480" h="788670">
                        <a:moveTo>
                          <a:pt x="411480" y="0"/>
                        </a:moveTo>
                        <a:lnTo>
                          <a:pt x="411480" y="788670"/>
                        </a:lnTo>
                        <a:lnTo>
                          <a:pt x="0" y="394335"/>
                        </a:lnTo>
                        <a:close/>
                      </a:path>
                    </a:pathLst>
                  </a:cu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67000"/>
                          </a:schemeClr>
                        </a:gs>
                        <a:gs pos="53000">
                          <a:schemeClr val="accent1">
                            <a:lumMod val="45000"/>
                            <a:lumOff val="55000"/>
                            <a:alpha val="69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  <a:alpha val="52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68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190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10" name="图片 9">
                    <a:extLst>
                      <a:ext uri="{FF2B5EF4-FFF2-40B4-BE49-F238E27FC236}">
                        <a16:creationId xmlns:a16="http://schemas.microsoft.com/office/drawing/2014/main" id="{943C60A2-25A5-4C59-ADFE-6C0B7F8EC8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40254" t="26318" r="46835" b="64064"/>
                  <a:stretch/>
                </p:blipFill>
                <p:spPr>
                  <a:xfrm>
                    <a:off x="2275840" y="1910768"/>
                    <a:ext cx="1180572" cy="661036"/>
                  </a:xfrm>
                  <a:custGeom>
                    <a:avLst/>
                    <a:gdLst>
                      <a:gd name="connsiteX0" fmla="*/ 153252 w 3769360"/>
                      <a:gd name="connsiteY0" fmla="*/ 0 h 919491"/>
                      <a:gd name="connsiteX1" fmla="*/ 3616108 w 3769360"/>
                      <a:gd name="connsiteY1" fmla="*/ 0 h 919491"/>
                      <a:gd name="connsiteX2" fmla="*/ 3769360 w 3769360"/>
                      <a:gd name="connsiteY2" fmla="*/ 153252 h 919491"/>
                      <a:gd name="connsiteX3" fmla="*/ 3769360 w 3769360"/>
                      <a:gd name="connsiteY3" fmla="*/ 766239 h 919491"/>
                      <a:gd name="connsiteX4" fmla="*/ 3616108 w 3769360"/>
                      <a:gd name="connsiteY4" fmla="*/ 919491 h 919491"/>
                      <a:gd name="connsiteX5" fmla="*/ 153252 w 3769360"/>
                      <a:gd name="connsiteY5" fmla="*/ 919491 h 919491"/>
                      <a:gd name="connsiteX6" fmla="*/ 0 w 3769360"/>
                      <a:gd name="connsiteY6" fmla="*/ 766239 h 919491"/>
                      <a:gd name="connsiteX7" fmla="*/ 0 w 3769360"/>
                      <a:gd name="connsiteY7" fmla="*/ 153252 h 919491"/>
                      <a:gd name="connsiteX8" fmla="*/ 153252 w 3769360"/>
                      <a:gd name="connsiteY8" fmla="*/ 0 h 919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69360" h="919491">
                        <a:moveTo>
                          <a:pt x="153252" y="0"/>
                        </a:moveTo>
                        <a:lnTo>
                          <a:pt x="3616108" y="0"/>
                        </a:lnTo>
                        <a:cubicBezTo>
                          <a:pt x="3700747" y="0"/>
                          <a:pt x="3769360" y="68613"/>
                          <a:pt x="3769360" y="153252"/>
                        </a:cubicBezTo>
                        <a:lnTo>
                          <a:pt x="3769360" y="766239"/>
                        </a:lnTo>
                        <a:cubicBezTo>
                          <a:pt x="3769360" y="850878"/>
                          <a:pt x="3700747" y="919491"/>
                          <a:pt x="3616108" y="919491"/>
                        </a:cubicBezTo>
                        <a:lnTo>
                          <a:pt x="153252" y="919491"/>
                        </a:lnTo>
                        <a:cubicBezTo>
                          <a:pt x="68613" y="919491"/>
                          <a:pt x="0" y="850878"/>
                          <a:pt x="0" y="766239"/>
                        </a:cubicBezTo>
                        <a:lnTo>
                          <a:pt x="0" y="153252"/>
                        </a:lnTo>
                        <a:cubicBezTo>
                          <a:pt x="0" y="68613"/>
                          <a:pt x="68613" y="0"/>
                          <a:pt x="153252" y="0"/>
                        </a:cubicBezTo>
                        <a:close/>
                      </a:path>
                    </a:pathLst>
                  </a:cu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53000"/>
                          </a:schemeClr>
                        </a:gs>
                        <a:gs pos="44000">
                          <a:schemeClr val="accent1">
                            <a:lumMod val="45000"/>
                            <a:lumOff val="55000"/>
                            <a:alpha val="69000"/>
                          </a:schemeClr>
                        </a:gs>
                        <a:gs pos="80000">
                          <a:schemeClr val="accent1">
                            <a:lumMod val="45000"/>
                            <a:lumOff val="55000"/>
                            <a:alpha val="74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46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190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</p:grpSp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9080E4B7-FD2F-40BF-A062-AD4F3AFBF8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182702" y="3524171"/>
                  <a:ext cx="645160" cy="645160"/>
                </a:xfrm>
                <a:custGeom>
                  <a:avLst/>
                  <a:gdLst>
                    <a:gd name="connsiteX0" fmla="*/ 3429000 w 6858000"/>
                    <a:gd name="connsiteY0" fmla="*/ 0 h 6858000"/>
                    <a:gd name="connsiteX1" fmla="*/ 6858000 w 6858000"/>
                    <a:gd name="connsiteY1" fmla="*/ 3429000 h 6858000"/>
                    <a:gd name="connsiteX2" fmla="*/ 3429000 w 6858000"/>
                    <a:gd name="connsiteY2" fmla="*/ 6858000 h 6858000"/>
                    <a:gd name="connsiteX3" fmla="*/ 0 w 6858000"/>
                    <a:gd name="connsiteY3" fmla="*/ 3429000 h 6858000"/>
                    <a:gd name="connsiteX4" fmla="*/ 3429000 w 6858000"/>
                    <a:gd name="connsiteY4" fmla="*/ 0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8000" h="6858000">
                      <a:moveTo>
                        <a:pt x="3429000" y="0"/>
                      </a:moveTo>
                      <a:cubicBezTo>
                        <a:pt x="5322784" y="0"/>
                        <a:pt x="6858000" y="1535216"/>
                        <a:pt x="6858000" y="3429000"/>
                      </a:cubicBezTo>
                      <a:cubicBezTo>
                        <a:pt x="6858000" y="5322784"/>
                        <a:pt x="5322784" y="6858000"/>
                        <a:pt x="3429000" y="6858000"/>
                      </a:cubicBezTo>
                      <a:cubicBezTo>
                        <a:pt x="1535216" y="6858000"/>
                        <a:pt x="0" y="5322784"/>
                        <a:pt x="0" y="3429000"/>
                      </a:cubicBezTo>
                      <a:cubicBezTo>
                        <a:pt x="0" y="1535216"/>
                        <a:pt x="1535216" y="0"/>
                        <a:pt x="3429000" y="0"/>
                      </a:cubicBezTo>
                      <a:close/>
                    </a:path>
                  </a:pathLst>
                </a:custGeom>
                <a:ln w="44450">
                  <a:solidFill>
                    <a:srgbClr val="FFC000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</p:pic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15C116-EB1E-49DC-95EB-39A60F6F052B}"/>
                  </a:ext>
                </a:extLst>
              </p:cNvPr>
              <p:cNvSpPr txBox="1"/>
              <p:nvPr/>
            </p:nvSpPr>
            <p:spPr>
              <a:xfrm>
                <a:off x="2077807" y="4737114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Christy</a:t>
                </a: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AD7EA5-D162-476C-AC42-0780AF0C01BA}"/>
                </a:ext>
              </a:extLst>
            </p:cNvPr>
            <p:cNvSpPr txBox="1"/>
            <p:nvPr/>
          </p:nvSpPr>
          <p:spPr>
            <a:xfrm>
              <a:off x="3466308" y="2354215"/>
              <a:ext cx="7046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好滴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563A2EF-724A-4CB5-A44E-79819D19334B}"/>
              </a:ext>
            </a:extLst>
          </p:cNvPr>
          <p:cNvGrpSpPr/>
          <p:nvPr/>
        </p:nvGrpSpPr>
        <p:grpSpPr>
          <a:xfrm>
            <a:off x="2587657" y="3330210"/>
            <a:ext cx="2375378" cy="1246759"/>
            <a:chOff x="2298290" y="3353359"/>
            <a:chExt cx="2375378" cy="124675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958F950-3B5B-4A8A-A419-8ED3A1D58879}"/>
                </a:ext>
              </a:extLst>
            </p:cNvPr>
            <p:cNvGrpSpPr/>
            <p:nvPr/>
          </p:nvGrpSpPr>
          <p:grpSpPr>
            <a:xfrm>
              <a:off x="2298290" y="3389773"/>
              <a:ext cx="663701" cy="1210345"/>
              <a:chOff x="2298290" y="3389773"/>
              <a:chExt cx="663701" cy="1210345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EBEE7F1F-3ECF-4F56-A20E-1D08A5A1C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98290" y="3389773"/>
                <a:ext cx="644400" cy="644400"/>
              </a:xfrm>
              <a:custGeom>
                <a:avLst/>
                <a:gdLst>
                  <a:gd name="connsiteX0" fmla="*/ 3429000 w 6858000"/>
                  <a:gd name="connsiteY0" fmla="*/ 0 h 6858000"/>
                  <a:gd name="connsiteX1" fmla="*/ 6858000 w 6858000"/>
                  <a:gd name="connsiteY1" fmla="*/ 3429000 h 6858000"/>
                  <a:gd name="connsiteX2" fmla="*/ 3429000 w 6858000"/>
                  <a:gd name="connsiteY2" fmla="*/ 6858000 h 6858000"/>
                  <a:gd name="connsiteX3" fmla="*/ 0 w 6858000"/>
                  <a:gd name="connsiteY3" fmla="*/ 3429000 h 6858000"/>
                  <a:gd name="connsiteX4" fmla="*/ 3429000 w 6858000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0" h="6858000">
                    <a:moveTo>
                      <a:pt x="3429000" y="0"/>
                    </a:moveTo>
                    <a:cubicBezTo>
                      <a:pt x="5322784" y="0"/>
                      <a:pt x="6858000" y="1535216"/>
                      <a:pt x="6858000" y="3429000"/>
                    </a:cubicBezTo>
                    <a:cubicBezTo>
                      <a:pt x="6858000" y="5322784"/>
                      <a:pt x="5322784" y="6858000"/>
                      <a:pt x="3429000" y="6858000"/>
                    </a:cubicBezTo>
                    <a:cubicBezTo>
                      <a:pt x="1535216" y="6858000"/>
                      <a:pt x="0" y="5322784"/>
                      <a:pt x="0" y="3429000"/>
                    </a:cubicBezTo>
                    <a:cubicBezTo>
                      <a:pt x="0" y="1535216"/>
                      <a:pt x="1535216" y="0"/>
                      <a:pt x="3429000" y="0"/>
                    </a:cubicBezTo>
                    <a:close/>
                  </a:path>
                </a:pathLst>
              </a:custGeom>
              <a:ln w="38100">
                <a:solidFill>
                  <a:srgbClr val="FFC00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539A6C7-4D4A-4B2A-8F41-91078031D485}"/>
                  </a:ext>
                </a:extLst>
              </p:cNvPr>
              <p:cNvSpPr txBox="1"/>
              <p:nvPr/>
            </p:nvSpPr>
            <p:spPr>
              <a:xfrm>
                <a:off x="2305301" y="4230786"/>
                <a:ext cx="656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Wei</a:t>
                </a:r>
                <a:endParaRPr lang="zh-CN" altLang="en-US" dirty="0"/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43B82F8-4AAD-49D2-B450-5B773F3FE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622" t="48794" r="58921" b="46502"/>
            <a:stretch/>
          </p:blipFill>
          <p:spPr>
            <a:xfrm>
              <a:off x="3058276" y="3369235"/>
              <a:ext cx="407622" cy="322580"/>
            </a:xfrm>
            <a:custGeom>
              <a:avLst/>
              <a:gdLst>
                <a:gd name="connsiteX0" fmla="*/ 411480 w 411480"/>
                <a:gd name="connsiteY0" fmla="*/ 0 h 788670"/>
                <a:gd name="connsiteX1" fmla="*/ 411480 w 411480"/>
                <a:gd name="connsiteY1" fmla="*/ 788670 h 788670"/>
                <a:gd name="connsiteX2" fmla="*/ 0 w 411480"/>
                <a:gd name="connsiteY2" fmla="*/ 394335 h 7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480" h="788670">
                  <a:moveTo>
                    <a:pt x="411480" y="0"/>
                  </a:moveTo>
                  <a:lnTo>
                    <a:pt x="411480" y="788670"/>
                  </a:lnTo>
                  <a:lnTo>
                    <a:pt x="0" y="394335"/>
                  </a:ln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67000"/>
                    </a:schemeClr>
                  </a:gs>
                  <a:gs pos="53000">
                    <a:schemeClr val="accent1">
                      <a:lumMod val="45000"/>
                      <a:lumOff val="55000"/>
                      <a:alpha val="69000"/>
                    </a:schemeClr>
                  </a:gs>
                  <a:gs pos="83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68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7FFA22E-2CF1-46D9-8C34-81A93C862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581" t="48558" r="45725" b="35709"/>
            <a:stretch/>
          </p:blipFill>
          <p:spPr>
            <a:xfrm>
              <a:off x="3330008" y="3353359"/>
              <a:ext cx="1343660" cy="1078945"/>
            </a:xfrm>
            <a:custGeom>
              <a:avLst/>
              <a:gdLst>
                <a:gd name="connsiteX0" fmla="*/ 153252 w 3769360"/>
                <a:gd name="connsiteY0" fmla="*/ 0 h 919491"/>
                <a:gd name="connsiteX1" fmla="*/ 3616108 w 3769360"/>
                <a:gd name="connsiteY1" fmla="*/ 0 h 919491"/>
                <a:gd name="connsiteX2" fmla="*/ 3769360 w 3769360"/>
                <a:gd name="connsiteY2" fmla="*/ 153252 h 919491"/>
                <a:gd name="connsiteX3" fmla="*/ 3769360 w 3769360"/>
                <a:gd name="connsiteY3" fmla="*/ 766239 h 919491"/>
                <a:gd name="connsiteX4" fmla="*/ 3616108 w 3769360"/>
                <a:gd name="connsiteY4" fmla="*/ 919491 h 919491"/>
                <a:gd name="connsiteX5" fmla="*/ 153252 w 3769360"/>
                <a:gd name="connsiteY5" fmla="*/ 919491 h 919491"/>
                <a:gd name="connsiteX6" fmla="*/ 0 w 3769360"/>
                <a:gd name="connsiteY6" fmla="*/ 766239 h 919491"/>
                <a:gd name="connsiteX7" fmla="*/ 0 w 3769360"/>
                <a:gd name="connsiteY7" fmla="*/ 153252 h 919491"/>
                <a:gd name="connsiteX8" fmla="*/ 153252 w 3769360"/>
                <a:gd name="connsiteY8" fmla="*/ 0 h 91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360" h="919491">
                  <a:moveTo>
                    <a:pt x="153252" y="0"/>
                  </a:moveTo>
                  <a:lnTo>
                    <a:pt x="3616108" y="0"/>
                  </a:lnTo>
                  <a:cubicBezTo>
                    <a:pt x="3700747" y="0"/>
                    <a:pt x="3769360" y="68613"/>
                    <a:pt x="3769360" y="153252"/>
                  </a:cubicBezTo>
                  <a:lnTo>
                    <a:pt x="3769360" y="766239"/>
                  </a:lnTo>
                  <a:cubicBezTo>
                    <a:pt x="3769360" y="850878"/>
                    <a:pt x="3700747" y="919491"/>
                    <a:pt x="3616108" y="919491"/>
                  </a:cubicBezTo>
                  <a:lnTo>
                    <a:pt x="153252" y="919491"/>
                  </a:lnTo>
                  <a:cubicBezTo>
                    <a:pt x="68613" y="919491"/>
                    <a:pt x="0" y="850878"/>
                    <a:pt x="0" y="766239"/>
                  </a:cubicBezTo>
                  <a:lnTo>
                    <a:pt x="0" y="153252"/>
                  </a:lnTo>
                  <a:cubicBezTo>
                    <a:pt x="0" y="68613"/>
                    <a:pt x="68613" y="0"/>
                    <a:pt x="153252" y="0"/>
                  </a:cubicBez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3000"/>
                    </a:schemeClr>
                  </a:gs>
                  <a:gs pos="44000">
                    <a:schemeClr val="accent1">
                      <a:lumMod val="45000"/>
                      <a:lumOff val="55000"/>
                      <a:alpha val="69000"/>
                    </a:schemeClr>
                  </a:gs>
                  <a:gs pos="80000">
                    <a:schemeClr val="accent1">
                      <a:lumMod val="45000"/>
                      <a:lumOff val="55000"/>
                      <a:alpha val="74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46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0CDEAA3-5B76-4533-BCF9-D04F5E082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244" y="3508718"/>
              <a:ext cx="977084" cy="781667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E1BC49B-912C-4AF1-8CF0-2BE3984485F7}"/>
              </a:ext>
            </a:extLst>
          </p:cNvPr>
          <p:cNvGrpSpPr/>
          <p:nvPr/>
        </p:nvGrpSpPr>
        <p:grpSpPr>
          <a:xfrm>
            <a:off x="2491029" y="4945650"/>
            <a:ext cx="2472006" cy="1139841"/>
            <a:chOff x="2201662" y="4968799"/>
            <a:chExt cx="2472006" cy="1139841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FB2269F-AF2A-4D59-A87E-19BF1959F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98676" y="5008448"/>
              <a:ext cx="644400" cy="644400"/>
            </a:xfrm>
            <a:custGeom>
              <a:avLst/>
              <a:gdLst>
                <a:gd name="connsiteX0" fmla="*/ 3429000 w 6857999"/>
                <a:gd name="connsiteY0" fmla="*/ 0 h 6857999"/>
                <a:gd name="connsiteX1" fmla="*/ 6853538 w 6857999"/>
                <a:gd name="connsiteY1" fmla="*/ 3252544 h 6857999"/>
                <a:gd name="connsiteX2" fmla="*/ 6857999 w 6857999"/>
                <a:gd name="connsiteY2" fmla="*/ 3428960 h 6857999"/>
                <a:gd name="connsiteX3" fmla="*/ 6857999 w 6857999"/>
                <a:gd name="connsiteY3" fmla="*/ 3429041 h 6857999"/>
                <a:gd name="connsiteX4" fmla="*/ 6853538 w 6857999"/>
                <a:gd name="connsiteY4" fmla="*/ 3605456 h 6857999"/>
                <a:gd name="connsiteX5" fmla="*/ 3605456 w 6857999"/>
                <a:gd name="connsiteY5" fmla="*/ 6853538 h 6857999"/>
                <a:gd name="connsiteX6" fmla="*/ 3429041 w 6857999"/>
                <a:gd name="connsiteY6" fmla="*/ 6857999 h 6857999"/>
                <a:gd name="connsiteX7" fmla="*/ 3428960 w 6857999"/>
                <a:gd name="connsiteY7" fmla="*/ 6857999 h 6857999"/>
                <a:gd name="connsiteX8" fmla="*/ 3252544 w 6857999"/>
                <a:gd name="connsiteY8" fmla="*/ 6853538 h 6857999"/>
                <a:gd name="connsiteX9" fmla="*/ 0 w 6857999"/>
                <a:gd name="connsiteY9" fmla="*/ 3429000 h 6857999"/>
                <a:gd name="connsiteX10" fmla="*/ 3429000 w 6857999"/>
                <a:gd name="connsiteY10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7999" h="6857999">
                  <a:moveTo>
                    <a:pt x="3429000" y="0"/>
                  </a:moveTo>
                  <a:cubicBezTo>
                    <a:pt x="5263604" y="0"/>
                    <a:pt x="6761699" y="1440764"/>
                    <a:pt x="6853538" y="3252544"/>
                  </a:cubicBezTo>
                  <a:lnTo>
                    <a:pt x="6857999" y="3428960"/>
                  </a:lnTo>
                  <a:lnTo>
                    <a:pt x="6857999" y="3429041"/>
                  </a:lnTo>
                  <a:lnTo>
                    <a:pt x="6853538" y="3605456"/>
                  </a:lnTo>
                  <a:cubicBezTo>
                    <a:pt x="6764662" y="5358791"/>
                    <a:pt x="5358792" y="6764662"/>
                    <a:pt x="3605456" y="6853538"/>
                  </a:cubicBezTo>
                  <a:lnTo>
                    <a:pt x="3429041" y="6857999"/>
                  </a:lnTo>
                  <a:lnTo>
                    <a:pt x="3428960" y="6857999"/>
                  </a:lnTo>
                  <a:lnTo>
                    <a:pt x="3252544" y="6853538"/>
                  </a:lnTo>
                  <a:cubicBezTo>
                    <a:pt x="1440765" y="6761699"/>
                    <a:pt x="0" y="5263603"/>
                    <a:pt x="0" y="3429000"/>
                  </a:cubicBezTo>
                  <a:cubicBezTo>
                    <a:pt x="0" y="1535216"/>
                    <a:pt x="1535216" y="0"/>
                    <a:pt x="3429000" y="0"/>
                  </a:cubicBezTo>
                  <a:close/>
                </a:path>
              </a:pathLst>
            </a:custGeom>
            <a:ln w="38100">
              <a:solidFill>
                <a:srgbClr val="FFC00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F5A2182-298A-45B6-B2E6-415A5F22D64D}"/>
                </a:ext>
              </a:extLst>
            </p:cNvPr>
            <p:cNvGrpSpPr/>
            <p:nvPr/>
          </p:nvGrpSpPr>
          <p:grpSpPr>
            <a:xfrm>
              <a:off x="2201662" y="4968799"/>
              <a:ext cx="2472006" cy="1139841"/>
              <a:chOff x="2201662" y="3353359"/>
              <a:chExt cx="2472006" cy="1139841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7F14815-9534-4AD3-A976-7414D331DE50}"/>
                  </a:ext>
                </a:extLst>
              </p:cNvPr>
              <p:cNvSpPr txBox="1"/>
              <p:nvPr/>
            </p:nvSpPr>
            <p:spPr>
              <a:xfrm>
                <a:off x="2201662" y="4123868"/>
                <a:ext cx="9797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Frank</a:t>
                </a:r>
                <a:endParaRPr lang="zh-CN" altLang="en-US" dirty="0"/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CDFA9DB7-24D5-447E-80F7-74765FEBFF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604" t="72351" r="58939" b="22945"/>
              <a:stretch/>
            </p:blipFill>
            <p:spPr>
              <a:xfrm>
                <a:off x="3058276" y="3369235"/>
                <a:ext cx="407622" cy="322580"/>
              </a:xfrm>
              <a:custGeom>
                <a:avLst/>
                <a:gdLst>
                  <a:gd name="connsiteX0" fmla="*/ 411480 w 411480"/>
                  <a:gd name="connsiteY0" fmla="*/ 0 h 788670"/>
                  <a:gd name="connsiteX1" fmla="*/ 411480 w 411480"/>
                  <a:gd name="connsiteY1" fmla="*/ 788670 h 788670"/>
                  <a:gd name="connsiteX2" fmla="*/ 0 w 411480"/>
                  <a:gd name="connsiteY2" fmla="*/ 394335 h 78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1480" h="788670">
                    <a:moveTo>
                      <a:pt x="411480" y="0"/>
                    </a:moveTo>
                    <a:lnTo>
                      <a:pt x="411480" y="788670"/>
                    </a:lnTo>
                    <a:lnTo>
                      <a:pt x="0" y="394335"/>
                    </a:ln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67000"/>
                      </a:schemeClr>
                    </a:gs>
                    <a:gs pos="53000">
                      <a:schemeClr val="accent1">
                        <a:lumMod val="45000"/>
                        <a:lumOff val="55000"/>
                        <a:alpha val="69000"/>
                      </a:schemeClr>
                    </a:gs>
                    <a:gs pos="83000">
                      <a:schemeClr val="accent1">
                        <a:lumMod val="45000"/>
                        <a:lumOff val="55000"/>
                        <a:alpha val="52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68000"/>
                      </a:schemeClr>
                    </a:gs>
                  </a:gsLst>
                  <a:lin ang="5400000" scaled="1"/>
                </a:gradFill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09E692AB-A41C-4ED5-8410-632929F582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9863" t="71927" r="45443" b="12340"/>
              <a:stretch/>
            </p:blipFill>
            <p:spPr>
              <a:xfrm>
                <a:off x="3330008" y="3353359"/>
                <a:ext cx="1343660" cy="1078945"/>
              </a:xfrm>
              <a:custGeom>
                <a:avLst/>
                <a:gdLst>
                  <a:gd name="connsiteX0" fmla="*/ 153252 w 3769360"/>
                  <a:gd name="connsiteY0" fmla="*/ 0 h 919491"/>
                  <a:gd name="connsiteX1" fmla="*/ 3616108 w 3769360"/>
                  <a:gd name="connsiteY1" fmla="*/ 0 h 919491"/>
                  <a:gd name="connsiteX2" fmla="*/ 3769360 w 3769360"/>
                  <a:gd name="connsiteY2" fmla="*/ 153252 h 919491"/>
                  <a:gd name="connsiteX3" fmla="*/ 3769360 w 3769360"/>
                  <a:gd name="connsiteY3" fmla="*/ 766239 h 919491"/>
                  <a:gd name="connsiteX4" fmla="*/ 3616108 w 3769360"/>
                  <a:gd name="connsiteY4" fmla="*/ 919491 h 919491"/>
                  <a:gd name="connsiteX5" fmla="*/ 153252 w 3769360"/>
                  <a:gd name="connsiteY5" fmla="*/ 919491 h 919491"/>
                  <a:gd name="connsiteX6" fmla="*/ 0 w 3769360"/>
                  <a:gd name="connsiteY6" fmla="*/ 766239 h 919491"/>
                  <a:gd name="connsiteX7" fmla="*/ 0 w 3769360"/>
                  <a:gd name="connsiteY7" fmla="*/ 153252 h 919491"/>
                  <a:gd name="connsiteX8" fmla="*/ 153252 w 3769360"/>
                  <a:gd name="connsiteY8" fmla="*/ 0 h 91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69360" h="919491">
                    <a:moveTo>
                      <a:pt x="153252" y="0"/>
                    </a:moveTo>
                    <a:lnTo>
                      <a:pt x="3616108" y="0"/>
                    </a:lnTo>
                    <a:cubicBezTo>
                      <a:pt x="3700747" y="0"/>
                      <a:pt x="3769360" y="68613"/>
                      <a:pt x="3769360" y="153252"/>
                    </a:cubicBezTo>
                    <a:lnTo>
                      <a:pt x="3769360" y="766239"/>
                    </a:lnTo>
                    <a:cubicBezTo>
                      <a:pt x="3769360" y="850878"/>
                      <a:pt x="3700747" y="919491"/>
                      <a:pt x="3616108" y="919491"/>
                    </a:cubicBezTo>
                    <a:lnTo>
                      <a:pt x="153252" y="919491"/>
                    </a:lnTo>
                    <a:cubicBezTo>
                      <a:pt x="68613" y="919491"/>
                      <a:pt x="0" y="850878"/>
                      <a:pt x="0" y="766239"/>
                    </a:cubicBezTo>
                    <a:lnTo>
                      <a:pt x="0" y="153252"/>
                    </a:lnTo>
                    <a:cubicBezTo>
                      <a:pt x="0" y="68613"/>
                      <a:pt x="68613" y="0"/>
                      <a:pt x="153252" y="0"/>
                    </a:cubicBez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3000"/>
                      </a:schemeClr>
                    </a:gs>
                    <a:gs pos="44000">
                      <a:schemeClr val="accent1">
                        <a:lumMod val="45000"/>
                        <a:lumOff val="55000"/>
                        <a:alpha val="69000"/>
                      </a:schemeClr>
                    </a:gs>
                    <a:gs pos="80000">
                      <a:schemeClr val="accent1">
                        <a:lumMod val="45000"/>
                        <a:lumOff val="55000"/>
                        <a:alpha val="74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46000"/>
                      </a:schemeClr>
                    </a:gs>
                  </a:gsLst>
                  <a:lin ang="5400000" scaled="1"/>
                </a:gradFill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0EFC6880-1427-4D6D-80FC-B8B0E0D05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244" y="3508718"/>
                <a:ext cx="977084" cy="781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9648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EDD550-B693-4FF0-8472-6266F3094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1" t="39367" r="23240" b="39367"/>
          <a:stretch/>
        </p:blipFill>
        <p:spPr>
          <a:xfrm>
            <a:off x="2125121" y="2699795"/>
            <a:ext cx="4893758" cy="1458409"/>
          </a:xfrm>
          <a:custGeom>
            <a:avLst/>
            <a:gdLst>
              <a:gd name="connsiteX0" fmla="*/ 198920 w 4004840"/>
              <a:gd name="connsiteY0" fmla="*/ 0 h 1193499"/>
              <a:gd name="connsiteX1" fmla="*/ 3805920 w 4004840"/>
              <a:gd name="connsiteY1" fmla="*/ 0 h 1193499"/>
              <a:gd name="connsiteX2" fmla="*/ 4004840 w 4004840"/>
              <a:gd name="connsiteY2" fmla="*/ 198920 h 1193499"/>
              <a:gd name="connsiteX3" fmla="*/ 4004840 w 4004840"/>
              <a:gd name="connsiteY3" fmla="*/ 994579 h 1193499"/>
              <a:gd name="connsiteX4" fmla="*/ 3805920 w 4004840"/>
              <a:gd name="connsiteY4" fmla="*/ 1193499 h 1193499"/>
              <a:gd name="connsiteX5" fmla="*/ 198920 w 4004840"/>
              <a:gd name="connsiteY5" fmla="*/ 1193499 h 1193499"/>
              <a:gd name="connsiteX6" fmla="*/ 0 w 4004840"/>
              <a:gd name="connsiteY6" fmla="*/ 994579 h 1193499"/>
              <a:gd name="connsiteX7" fmla="*/ 0 w 4004840"/>
              <a:gd name="connsiteY7" fmla="*/ 198920 h 1193499"/>
              <a:gd name="connsiteX8" fmla="*/ 198920 w 4004840"/>
              <a:gd name="connsiteY8" fmla="*/ 0 h 119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4840" h="1193499">
                <a:moveTo>
                  <a:pt x="198920" y="0"/>
                </a:moveTo>
                <a:lnTo>
                  <a:pt x="3805920" y="0"/>
                </a:lnTo>
                <a:cubicBezTo>
                  <a:pt x="3915780" y="0"/>
                  <a:pt x="4004840" y="89060"/>
                  <a:pt x="4004840" y="198920"/>
                </a:cubicBezTo>
                <a:lnTo>
                  <a:pt x="4004840" y="994579"/>
                </a:lnTo>
                <a:cubicBezTo>
                  <a:pt x="4004840" y="1104439"/>
                  <a:pt x="3915780" y="1193499"/>
                  <a:pt x="3805920" y="1193499"/>
                </a:cubicBezTo>
                <a:lnTo>
                  <a:pt x="198920" y="1193499"/>
                </a:lnTo>
                <a:cubicBezTo>
                  <a:pt x="89060" y="1193499"/>
                  <a:pt x="0" y="1104439"/>
                  <a:pt x="0" y="994579"/>
                </a:cubicBezTo>
                <a:lnTo>
                  <a:pt x="0" y="198920"/>
                </a:lnTo>
                <a:cubicBezTo>
                  <a:pt x="0" y="89060"/>
                  <a:pt x="89060" y="0"/>
                  <a:pt x="19892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63000">
                  <a:schemeClr val="accent1">
                    <a:lumMod val="45000"/>
                    <a:lumOff val="55000"/>
                    <a:alpha val="84000"/>
                  </a:schemeClr>
                </a:gs>
                <a:gs pos="83000">
                  <a:schemeClr val="accent1">
                    <a:lumMod val="45000"/>
                    <a:lumOff val="55000"/>
                    <a:alpha val="80000"/>
                  </a:schemeClr>
                </a:gs>
                <a:gs pos="100000">
                  <a:schemeClr val="accent1">
                    <a:lumMod val="30000"/>
                    <a:lumOff val="70000"/>
                    <a:alpha val="92000"/>
                  </a:schemeClr>
                </a:gs>
              </a:gsLst>
              <a:lin ang="5400000" scaled="1"/>
            </a:gra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2C04FF-79E1-4FC8-BE35-E7BC71CF7F59}"/>
              </a:ext>
            </a:extLst>
          </p:cNvPr>
          <p:cNvSpPr txBox="1"/>
          <p:nvPr/>
        </p:nvSpPr>
        <p:spPr>
          <a:xfrm>
            <a:off x="2609764" y="2875001"/>
            <a:ext cx="39244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Three</a:t>
            </a:r>
            <a:endParaRPr lang="zh-CN" alt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7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B18E08D-CC6F-48EF-98E6-59AA56F90FA8}"/>
              </a:ext>
            </a:extLst>
          </p:cNvPr>
          <p:cNvGrpSpPr/>
          <p:nvPr/>
        </p:nvGrpSpPr>
        <p:grpSpPr>
          <a:xfrm>
            <a:off x="452119" y="327438"/>
            <a:ext cx="2631323" cy="674703"/>
            <a:chOff x="452119" y="327438"/>
            <a:chExt cx="2631323" cy="67470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87CD039-3373-458F-A3A8-78498D3AF232}"/>
                </a:ext>
              </a:extLst>
            </p:cNvPr>
            <p:cNvGrpSpPr/>
            <p:nvPr/>
          </p:nvGrpSpPr>
          <p:grpSpPr>
            <a:xfrm>
              <a:off x="452119" y="327438"/>
              <a:ext cx="2631323" cy="674703"/>
              <a:chOff x="452119" y="327438"/>
              <a:chExt cx="2631323" cy="674703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E2557193-0E7E-4A26-99B6-DF2492E92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47" t="4775" r="66049" b="85386"/>
              <a:stretch/>
            </p:blipFill>
            <p:spPr>
              <a:xfrm>
                <a:off x="452119" y="327438"/>
                <a:ext cx="2631323" cy="674703"/>
              </a:xfrm>
              <a:custGeom>
                <a:avLst/>
                <a:gdLst>
                  <a:gd name="connsiteX0" fmla="*/ 109494 w 2188346"/>
                  <a:gd name="connsiteY0" fmla="*/ 0 h 656948"/>
                  <a:gd name="connsiteX1" fmla="*/ 2078852 w 2188346"/>
                  <a:gd name="connsiteY1" fmla="*/ 0 h 656948"/>
                  <a:gd name="connsiteX2" fmla="*/ 2188346 w 2188346"/>
                  <a:gd name="connsiteY2" fmla="*/ 109494 h 656948"/>
                  <a:gd name="connsiteX3" fmla="*/ 2188346 w 2188346"/>
                  <a:gd name="connsiteY3" fmla="*/ 547454 h 656948"/>
                  <a:gd name="connsiteX4" fmla="*/ 2078852 w 2188346"/>
                  <a:gd name="connsiteY4" fmla="*/ 656948 h 656948"/>
                  <a:gd name="connsiteX5" fmla="*/ 109494 w 2188346"/>
                  <a:gd name="connsiteY5" fmla="*/ 656948 h 656948"/>
                  <a:gd name="connsiteX6" fmla="*/ 0 w 2188346"/>
                  <a:gd name="connsiteY6" fmla="*/ 547454 h 656948"/>
                  <a:gd name="connsiteX7" fmla="*/ 0 w 2188346"/>
                  <a:gd name="connsiteY7" fmla="*/ 109494 h 656948"/>
                  <a:gd name="connsiteX8" fmla="*/ 109494 w 2188346"/>
                  <a:gd name="connsiteY8" fmla="*/ 0 h 65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346" h="656948">
                    <a:moveTo>
                      <a:pt x="109494" y="0"/>
                    </a:moveTo>
                    <a:lnTo>
                      <a:pt x="2078852" y="0"/>
                    </a:lnTo>
                    <a:cubicBezTo>
                      <a:pt x="2139324" y="0"/>
                      <a:pt x="2188346" y="49022"/>
                      <a:pt x="2188346" y="109494"/>
                    </a:cubicBezTo>
                    <a:lnTo>
                      <a:pt x="2188346" y="547454"/>
                    </a:lnTo>
                    <a:cubicBezTo>
                      <a:pt x="2188346" y="607926"/>
                      <a:pt x="2139324" y="656948"/>
                      <a:pt x="2078852" y="656948"/>
                    </a:cubicBezTo>
                    <a:lnTo>
                      <a:pt x="109494" y="656948"/>
                    </a:lnTo>
                    <a:cubicBezTo>
                      <a:pt x="49022" y="656948"/>
                      <a:pt x="0" y="607926"/>
                      <a:pt x="0" y="547454"/>
                    </a:cubicBezTo>
                    <a:lnTo>
                      <a:pt x="0" y="109494"/>
                    </a:lnTo>
                    <a:cubicBezTo>
                      <a:pt x="0" y="49022"/>
                      <a:pt x="49022" y="0"/>
                      <a:pt x="109494" y="0"/>
                    </a:cubicBez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51000">
                      <a:schemeClr val="accent1">
                        <a:lumMod val="45000"/>
                        <a:lumOff val="55000"/>
                        <a:alpha val="3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  <a:alpha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72000"/>
                      </a:schemeClr>
                    </a:gs>
                  </a:gsLst>
                  <a:lin ang="5400000" scaled="1"/>
                </a:gradFill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CA96D87-29E4-4425-B8B3-2C57E6972338}"/>
                  </a:ext>
                </a:extLst>
              </p:cNvPr>
              <p:cNvSpPr txBox="1"/>
              <p:nvPr/>
            </p:nvSpPr>
            <p:spPr>
              <a:xfrm>
                <a:off x="1154762" y="401787"/>
                <a:ext cx="18213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Summary</a:t>
                </a:r>
              </a:p>
            </p:txBody>
          </p:sp>
        </p:grpSp>
        <p:pic>
          <p:nvPicPr>
            <p:cNvPr id="7" name="图形 6" descr="教室">
              <a:extLst>
                <a:ext uri="{FF2B5EF4-FFF2-40B4-BE49-F238E27FC236}">
                  <a16:creationId xmlns:a16="http://schemas.microsoft.com/office/drawing/2014/main" id="{BBE085E5-ED93-41FD-BA4C-72B6B383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866" y="352882"/>
              <a:ext cx="621029" cy="621029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B0B588A-E310-445D-AA79-25BD66B7D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81" y="1425691"/>
            <a:ext cx="6741154" cy="4526669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644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A09AAB-393C-468E-9CDB-53ED82B63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86"/>
                    </a14:imgEffect>
                  </a14:imgLayer>
                </a14:imgProps>
              </a:ext>
            </a:extLst>
          </a:blip>
          <a:srcRect l="6667" t="21999" r="5000" b="7174"/>
          <a:stretch/>
        </p:blipFill>
        <p:spPr>
          <a:xfrm>
            <a:off x="609600" y="1508760"/>
            <a:ext cx="8077200" cy="4857316"/>
          </a:xfrm>
          <a:custGeom>
            <a:avLst/>
            <a:gdLst>
              <a:gd name="connsiteX0" fmla="*/ 736615 w 8077200"/>
              <a:gd name="connsiteY0" fmla="*/ 0 h 4419600"/>
              <a:gd name="connsiteX1" fmla="*/ 7340585 w 8077200"/>
              <a:gd name="connsiteY1" fmla="*/ 0 h 4419600"/>
              <a:gd name="connsiteX2" fmla="*/ 8077200 w 8077200"/>
              <a:gd name="connsiteY2" fmla="*/ 736615 h 4419600"/>
              <a:gd name="connsiteX3" fmla="*/ 8077200 w 8077200"/>
              <a:gd name="connsiteY3" fmla="*/ 3682985 h 4419600"/>
              <a:gd name="connsiteX4" fmla="*/ 7340585 w 8077200"/>
              <a:gd name="connsiteY4" fmla="*/ 4419600 h 4419600"/>
              <a:gd name="connsiteX5" fmla="*/ 736615 w 8077200"/>
              <a:gd name="connsiteY5" fmla="*/ 4419600 h 4419600"/>
              <a:gd name="connsiteX6" fmla="*/ 0 w 8077200"/>
              <a:gd name="connsiteY6" fmla="*/ 3682985 h 4419600"/>
              <a:gd name="connsiteX7" fmla="*/ 0 w 8077200"/>
              <a:gd name="connsiteY7" fmla="*/ 736615 h 4419600"/>
              <a:gd name="connsiteX8" fmla="*/ 736615 w 8077200"/>
              <a:gd name="connsiteY8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7200" h="4419600">
                <a:moveTo>
                  <a:pt x="736615" y="0"/>
                </a:moveTo>
                <a:lnTo>
                  <a:pt x="7340585" y="0"/>
                </a:lnTo>
                <a:cubicBezTo>
                  <a:pt x="7747406" y="0"/>
                  <a:pt x="8077200" y="329794"/>
                  <a:pt x="8077200" y="736615"/>
                </a:cubicBezTo>
                <a:lnTo>
                  <a:pt x="8077200" y="3682985"/>
                </a:lnTo>
                <a:cubicBezTo>
                  <a:pt x="8077200" y="4089806"/>
                  <a:pt x="7747406" y="4419600"/>
                  <a:pt x="7340585" y="4419600"/>
                </a:cubicBezTo>
                <a:lnTo>
                  <a:pt x="736615" y="4419600"/>
                </a:lnTo>
                <a:cubicBezTo>
                  <a:pt x="329794" y="4419600"/>
                  <a:pt x="0" y="4089806"/>
                  <a:pt x="0" y="3682985"/>
                </a:cubicBezTo>
                <a:lnTo>
                  <a:pt x="0" y="736615"/>
                </a:lnTo>
                <a:cubicBezTo>
                  <a:pt x="0" y="329794"/>
                  <a:pt x="329794" y="0"/>
                  <a:pt x="736615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7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28600" sx="103000" sy="103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5EEEC91-52DA-4568-803A-5E0EF1B4C2C3}"/>
              </a:ext>
            </a:extLst>
          </p:cNvPr>
          <p:cNvGrpSpPr/>
          <p:nvPr/>
        </p:nvGrpSpPr>
        <p:grpSpPr>
          <a:xfrm>
            <a:off x="452119" y="327216"/>
            <a:ext cx="2623351" cy="674925"/>
            <a:chOff x="457199" y="159576"/>
            <a:chExt cx="2623351" cy="67492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E149F6E-A15A-4CF8-9041-FD8D3014F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46" t="4775" r="66365" b="85386"/>
            <a:stretch/>
          </p:blipFill>
          <p:spPr>
            <a:xfrm>
              <a:off x="457199" y="159798"/>
              <a:ext cx="2623351" cy="674703"/>
            </a:xfrm>
            <a:custGeom>
              <a:avLst/>
              <a:gdLst>
                <a:gd name="connsiteX0" fmla="*/ 109494 w 2188346"/>
                <a:gd name="connsiteY0" fmla="*/ 0 h 656948"/>
                <a:gd name="connsiteX1" fmla="*/ 2078852 w 2188346"/>
                <a:gd name="connsiteY1" fmla="*/ 0 h 656948"/>
                <a:gd name="connsiteX2" fmla="*/ 2188346 w 2188346"/>
                <a:gd name="connsiteY2" fmla="*/ 109494 h 656948"/>
                <a:gd name="connsiteX3" fmla="*/ 2188346 w 2188346"/>
                <a:gd name="connsiteY3" fmla="*/ 547454 h 656948"/>
                <a:gd name="connsiteX4" fmla="*/ 2078852 w 2188346"/>
                <a:gd name="connsiteY4" fmla="*/ 656948 h 656948"/>
                <a:gd name="connsiteX5" fmla="*/ 109494 w 2188346"/>
                <a:gd name="connsiteY5" fmla="*/ 656948 h 656948"/>
                <a:gd name="connsiteX6" fmla="*/ 0 w 2188346"/>
                <a:gd name="connsiteY6" fmla="*/ 547454 h 656948"/>
                <a:gd name="connsiteX7" fmla="*/ 0 w 2188346"/>
                <a:gd name="connsiteY7" fmla="*/ 109494 h 656948"/>
                <a:gd name="connsiteX8" fmla="*/ 109494 w 2188346"/>
                <a:gd name="connsiteY8" fmla="*/ 0 h 6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8346" h="656948">
                  <a:moveTo>
                    <a:pt x="109494" y="0"/>
                  </a:moveTo>
                  <a:lnTo>
                    <a:pt x="2078852" y="0"/>
                  </a:lnTo>
                  <a:cubicBezTo>
                    <a:pt x="2139324" y="0"/>
                    <a:pt x="2188346" y="49022"/>
                    <a:pt x="2188346" y="109494"/>
                  </a:cubicBezTo>
                  <a:lnTo>
                    <a:pt x="2188346" y="547454"/>
                  </a:lnTo>
                  <a:cubicBezTo>
                    <a:pt x="2188346" y="607926"/>
                    <a:pt x="2139324" y="656948"/>
                    <a:pt x="2078852" y="656948"/>
                  </a:cubicBezTo>
                  <a:lnTo>
                    <a:pt x="109494" y="656948"/>
                  </a:lnTo>
                  <a:cubicBezTo>
                    <a:pt x="49022" y="656948"/>
                    <a:pt x="0" y="607926"/>
                    <a:pt x="0" y="547454"/>
                  </a:cubicBezTo>
                  <a:lnTo>
                    <a:pt x="0" y="109494"/>
                  </a:lnTo>
                  <a:cubicBezTo>
                    <a:pt x="0" y="49022"/>
                    <a:pt x="49022" y="0"/>
                    <a:pt x="109494" y="0"/>
                  </a:cubicBez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51000">
                    <a:schemeClr val="accent1">
                      <a:lumMod val="45000"/>
                      <a:lumOff val="55000"/>
                      <a:alpha val="35000"/>
                    </a:schemeClr>
                  </a:gs>
                  <a:gs pos="74000">
                    <a:schemeClr val="accent1">
                      <a:lumMod val="45000"/>
                      <a:lumOff val="55000"/>
                      <a:alpha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72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图形 2" descr="用户">
              <a:extLst>
                <a:ext uri="{FF2B5EF4-FFF2-40B4-BE49-F238E27FC236}">
                  <a16:creationId xmlns:a16="http://schemas.microsoft.com/office/drawing/2014/main" id="{91C4CFBC-373F-4356-A9C8-5EA093981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199" y="159576"/>
              <a:ext cx="674703" cy="674703"/>
            </a:xfrm>
            <a:prstGeom prst="rect">
              <a:avLst/>
            </a:prstGeom>
            <a:effectLst>
              <a:outerShdw blurRad="50800" dist="38100" dir="5400000" algn="t" rotWithShape="0">
                <a:schemeClr val="accent6">
                  <a:lumMod val="50000"/>
                  <a:alpha val="40000"/>
                </a:schemeClr>
              </a:outerShdw>
            </a:effec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B9E4B5B-FE20-46E4-898E-F7A5C00D8287}"/>
                </a:ext>
              </a:extLst>
            </p:cNvPr>
            <p:cNvSpPr txBox="1"/>
            <p:nvPr/>
          </p:nvSpPr>
          <p:spPr>
            <a:xfrm>
              <a:off x="1131902" y="235317"/>
              <a:ext cx="17636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Members</a:t>
              </a:r>
              <a:endParaRPr lang="zh-CN" altLang="en-US" sz="2800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76F8394-667E-406A-9C9B-EF830ED53549}"/>
              </a:ext>
            </a:extLst>
          </p:cNvPr>
          <p:cNvGrpSpPr/>
          <p:nvPr/>
        </p:nvGrpSpPr>
        <p:grpSpPr>
          <a:xfrm>
            <a:off x="1126822" y="1730581"/>
            <a:ext cx="6772184" cy="1263609"/>
            <a:chOff x="1126822" y="1730581"/>
            <a:chExt cx="6772184" cy="126360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C353241-5965-4D8F-9F7D-BC9972A71596}"/>
                </a:ext>
              </a:extLst>
            </p:cNvPr>
            <p:cNvSpPr txBox="1"/>
            <p:nvPr/>
          </p:nvSpPr>
          <p:spPr>
            <a:xfrm>
              <a:off x="1126822" y="1730581"/>
              <a:ext cx="2123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FF00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宋体" charset="-122"/>
                  <a:cs typeface="Arial" panose="020B0604020202020204" pitchFamily="34" charset="0"/>
                </a:rPr>
                <a:t>Translators</a:t>
              </a:r>
              <a:endParaRPr lang="zh-CN" altLang="en-US" sz="2800" b="1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F252A58-120D-4973-8C99-E0F9C7B69753}"/>
                </a:ext>
              </a:extLst>
            </p:cNvPr>
            <p:cNvSpPr txBox="1"/>
            <p:nvPr/>
          </p:nvSpPr>
          <p:spPr>
            <a:xfrm>
              <a:off x="1399076" y="2335983"/>
              <a:ext cx="1219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Zhu Tong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Zero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E693A88-537A-41AD-BF3A-E7BEEB816B5B}"/>
                </a:ext>
              </a:extLst>
            </p:cNvPr>
            <p:cNvSpPr txBox="1"/>
            <p:nvPr/>
          </p:nvSpPr>
          <p:spPr>
            <a:xfrm>
              <a:off x="2721476" y="2335981"/>
              <a:ext cx="21339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Chen </a:t>
              </a:r>
              <a:r>
                <a:rPr lang="en-US" altLang="zh-CN" b="1" dirty="0" err="1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Shuangzhu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 A 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832EF84-3DBD-4C23-B3E4-0A239317A48B}"/>
                </a:ext>
              </a:extLst>
            </p:cNvPr>
            <p:cNvSpPr txBox="1"/>
            <p:nvPr/>
          </p:nvSpPr>
          <p:spPr>
            <a:xfrm>
              <a:off x="4958678" y="2335981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Zhou </a:t>
              </a:r>
              <a:r>
                <a:rPr lang="en-US" altLang="zh-CN" b="1" dirty="0" err="1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Fuqi</a:t>
              </a:r>
              <a:endParaRPr lang="en-US" altLang="zh-CN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Agnes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68E9510-49CA-4073-ABCE-CF3D2A00A409}"/>
                </a:ext>
              </a:extLst>
            </p:cNvPr>
            <p:cNvSpPr txBox="1"/>
            <p:nvPr/>
          </p:nvSpPr>
          <p:spPr>
            <a:xfrm>
              <a:off x="6525810" y="2347859"/>
              <a:ext cx="13731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Fan </a:t>
              </a:r>
              <a:r>
                <a:rPr lang="en-US" altLang="zh-CN" b="1" dirty="0" err="1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Yawen</a:t>
              </a:r>
              <a:endParaRPr lang="en-US" altLang="zh-CN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Chloe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FC70A08-FC93-4C06-B8BC-0D062340475C}"/>
              </a:ext>
            </a:extLst>
          </p:cNvPr>
          <p:cNvGrpSpPr/>
          <p:nvPr/>
        </p:nvGrpSpPr>
        <p:grpSpPr>
          <a:xfrm>
            <a:off x="1126822" y="3230563"/>
            <a:ext cx="3355855" cy="1263608"/>
            <a:chOff x="1126822" y="1730581"/>
            <a:chExt cx="3355855" cy="126360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1D34492-A926-432C-A49E-F0DD228CC791}"/>
                </a:ext>
              </a:extLst>
            </p:cNvPr>
            <p:cNvSpPr txBox="1"/>
            <p:nvPr/>
          </p:nvSpPr>
          <p:spPr>
            <a:xfrm>
              <a:off x="1126822" y="1730581"/>
              <a:ext cx="1805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FF00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宋体" charset="-122"/>
                  <a:cs typeface="Arial" panose="020B0604020202020204" pitchFamily="34" charset="0"/>
                </a:rPr>
                <a:t>Checkers</a:t>
              </a:r>
              <a:endParaRPr lang="zh-CN" altLang="en-US" sz="2800" b="1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12D865C-E1A8-4B80-B11D-818811E29EC7}"/>
                </a:ext>
              </a:extLst>
            </p:cNvPr>
            <p:cNvSpPr txBox="1"/>
            <p:nvPr/>
          </p:nvSpPr>
          <p:spPr>
            <a:xfrm>
              <a:off x="1333448" y="2347858"/>
              <a:ext cx="15141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Wei </a:t>
              </a:r>
              <a:r>
                <a:rPr lang="en-US" altLang="zh-CN" b="1" dirty="0" err="1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Meiling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Wei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C22D211-5764-4A4E-BBAB-96E5D8FAB046}"/>
                </a:ext>
              </a:extLst>
            </p:cNvPr>
            <p:cNvSpPr txBox="1"/>
            <p:nvPr/>
          </p:nvSpPr>
          <p:spPr>
            <a:xfrm>
              <a:off x="3250545" y="2347858"/>
              <a:ext cx="1232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Song Yan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Amanda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7BE2174-97C0-4E0A-AB0A-A6AC85F23DF2}"/>
              </a:ext>
            </a:extLst>
          </p:cNvPr>
          <p:cNvGrpSpPr/>
          <p:nvPr/>
        </p:nvGrpSpPr>
        <p:grpSpPr>
          <a:xfrm>
            <a:off x="1126822" y="4742424"/>
            <a:ext cx="3053015" cy="1251733"/>
            <a:chOff x="1126822" y="1730581"/>
            <a:chExt cx="3053015" cy="125173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2CF94C2-7B14-4401-A33C-E93E2ACDBD22}"/>
                </a:ext>
              </a:extLst>
            </p:cNvPr>
            <p:cNvSpPr txBox="1"/>
            <p:nvPr/>
          </p:nvSpPr>
          <p:spPr>
            <a:xfrm>
              <a:off x="1126822" y="1730581"/>
              <a:ext cx="3053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FF00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宋体" charset="-122"/>
                  <a:cs typeface="Arial" panose="020B0604020202020204" pitchFamily="34" charset="0"/>
                </a:rPr>
                <a:t>Terms organizer </a:t>
              </a:r>
              <a:endParaRPr lang="zh-CN" altLang="en-US" sz="2800" b="1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240B2B5-DC22-421F-9506-CC10008EB8FE}"/>
                </a:ext>
              </a:extLst>
            </p:cNvPr>
            <p:cNvSpPr txBox="1"/>
            <p:nvPr/>
          </p:nvSpPr>
          <p:spPr>
            <a:xfrm>
              <a:off x="1399076" y="2335983"/>
              <a:ext cx="12618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Zhang Jie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Alejandro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6BD8917-A107-4B1A-A308-0A84784FD0BE}"/>
                </a:ext>
              </a:extLst>
            </p:cNvPr>
            <p:cNvSpPr txBox="1"/>
            <p:nvPr/>
          </p:nvSpPr>
          <p:spPr>
            <a:xfrm>
              <a:off x="2993511" y="23359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5BCA8BC-6A31-4C20-A7A5-5F973340C2EA}"/>
              </a:ext>
            </a:extLst>
          </p:cNvPr>
          <p:cNvGrpSpPr/>
          <p:nvPr/>
        </p:nvGrpSpPr>
        <p:grpSpPr>
          <a:xfrm>
            <a:off x="5037225" y="4742424"/>
            <a:ext cx="2058320" cy="1251733"/>
            <a:chOff x="1205369" y="1730581"/>
            <a:chExt cx="2058320" cy="1251733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F3A7F3C-BD55-4FB2-8EFA-204C130A4192}"/>
                </a:ext>
              </a:extLst>
            </p:cNvPr>
            <p:cNvSpPr txBox="1"/>
            <p:nvPr/>
          </p:nvSpPr>
          <p:spPr>
            <a:xfrm>
              <a:off x="1205369" y="1730581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FF00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宋体" charset="-122"/>
                  <a:cs typeface="Arial" panose="020B0604020202020204" pitchFamily="34" charset="0"/>
                </a:rPr>
                <a:t>Editor</a:t>
              </a:r>
              <a:endParaRPr lang="zh-CN" altLang="en-US" sz="2800" b="1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21F19B1-450B-4F40-907B-9733B97A533B}"/>
                </a:ext>
              </a:extLst>
            </p:cNvPr>
            <p:cNvSpPr txBox="1"/>
            <p:nvPr/>
          </p:nvSpPr>
          <p:spPr>
            <a:xfrm>
              <a:off x="1399076" y="2335983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Meng Qingfeng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Frankenstein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8BC53048-CCDA-4A8E-AC98-CB7404E581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605"/>
                    </a14:imgEffect>
                  </a14:imgLayer>
                </a14:imgProps>
              </a:ext>
            </a:extLst>
          </a:blip>
          <a:srcRect l="110411" r="-69487"/>
          <a:stretch/>
        </p:blipFill>
        <p:spPr>
          <a:xfrm>
            <a:off x="10096046" y="2"/>
            <a:ext cx="5401861" cy="6857999"/>
          </a:xfrm>
          <a:custGeom>
            <a:avLst/>
            <a:gdLst>
              <a:gd name="connsiteX0" fmla="*/ 653800 w 4768770"/>
              <a:gd name="connsiteY0" fmla="*/ 0 h 6857999"/>
              <a:gd name="connsiteX1" fmla="*/ 4727266 w 4768770"/>
              <a:gd name="connsiteY1" fmla="*/ 0 h 6857999"/>
              <a:gd name="connsiteX2" fmla="*/ 4768770 w 4768770"/>
              <a:gd name="connsiteY2" fmla="*/ 4184 h 6857999"/>
              <a:gd name="connsiteX3" fmla="*/ 4768770 w 4768770"/>
              <a:gd name="connsiteY3" fmla="*/ 6853816 h 6857999"/>
              <a:gd name="connsiteX4" fmla="*/ 4727276 w 4768770"/>
              <a:gd name="connsiteY4" fmla="*/ 6857999 h 6857999"/>
              <a:gd name="connsiteX5" fmla="*/ 653790 w 4768770"/>
              <a:gd name="connsiteY5" fmla="*/ 6857999 h 6857999"/>
              <a:gd name="connsiteX6" fmla="*/ 522037 w 4768770"/>
              <a:gd name="connsiteY6" fmla="*/ 6844717 h 6857999"/>
              <a:gd name="connsiteX7" fmla="*/ 0 w 4768770"/>
              <a:gd name="connsiteY7" fmla="*/ 6204200 h 6857999"/>
              <a:gd name="connsiteX8" fmla="*/ 0 w 4768770"/>
              <a:gd name="connsiteY8" fmla="*/ 653800 h 6857999"/>
              <a:gd name="connsiteX9" fmla="*/ 653800 w 476877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68770" h="6857999">
                <a:moveTo>
                  <a:pt x="653800" y="0"/>
                </a:moveTo>
                <a:lnTo>
                  <a:pt x="4727266" y="0"/>
                </a:lnTo>
                <a:lnTo>
                  <a:pt x="4768770" y="4184"/>
                </a:lnTo>
                <a:lnTo>
                  <a:pt x="4768770" y="6853816"/>
                </a:lnTo>
                <a:lnTo>
                  <a:pt x="4727276" y="6857999"/>
                </a:lnTo>
                <a:lnTo>
                  <a:pt x="653790" y="6857999"/>
                </a:lnTo>
                <a:lnTo>
                  <a:pt x="522037" y="6844717"/>
                </a:lnTo>
                <a:cubicBezTo>
                  <a:pt x="224111" y="6783753"/>
                  <a:pt x="0" y="6520149"/>
                  <a:pt x="0" y="6204200"/>
                </a:cubicBezTo>
                <a:lnTo>
                  <a:pt x="0" y="653800"/>
                </a:lnTo>
                <a:cubicBezTo>
                  <a:pt x="0" y="292716"/>
                  <a:pt x="292716" y="0"/>
                  <a:pt x="65380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  <a:alpha val="67000"/>
                  </a:schemeClr>
                </a:gs>
                <a:gs pos="74000">
                  <a:schemeClr val="accent1">
                    <a:lumMod val="45000"/>
                    <a:lumOff val="55000"/>
                    <a:alpha val="64000"/>
                  </a:schemeClr>
                </a:gs>
                <a:gs pos="37000">
                  <a:schemeClr val="accent1">
                    <a:lumMod val="45000"/>
                    <a:lumOff val="55000"/>
                    <a:alpha val="72000"/>
                  </a:schemeClr>
                </a:gs>
                <a:gs pos="100000">
                  <a:schemeClr val="accent1">
                    <a:lumMod val="30000"/>
                    <a:lumOff val="70000"/>
                    <a:alpha val="69000"/>
                  </a:schemeClr>
                </a:gs>
              </a:gsLst>
              <a:lin ang="5400000" scaled="1"/>
            </a:gra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E92C554-899E-48C3-9D73-7FB673642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612" t="35481" r="101251" b="35481"/>
          <a:stretch/>
        </p:blipFill>
        <p:spPr>
          <a:xfrm>
            <a:off x="-4627854" y="2433320"/>
            <a:ext cx="4513606" cy="1991360"/>
          </a:xfrm>
          <a:custGeom>
            <a:avLst/>
            <a:gdLst>
              <a:gd name="connsiteX0" fmla="*/ 0 w 3698240"/>
              <a:gd name="connsiteY0" fmla="*/ 0 h 1991360"/>
              <a:gd name="connsiteX1" fmla="*/ 3366340 w 3698240"/>
              <a:gd name="connsiteY1" fmla="*/ 0 h 1991360"/>
              <a:gd name="connsiteX2" fmla="*/ 3698240 w 3698240"/>
              <a:gd name="connsiteY2" fmla="*/ 331900 h 1991360"/>
              <a:gd name="connsiteX3" fmla="*/ 3698240 w 3698240"/>
              <a:gd name="connsiteY3" fmla="*/ 1659460 h 1991360"/>
              <a:gd name="connsiteX4" fmla="*/ 3366340 w 3698240"/>
              <a:gd name="connsiteY4" fmla="*/ 1991360 h 1991360"/>
              <a:gd name="connsiteX5" fmla="*/ 0 w 3698240"/>
              <a:gd name="connsiteY5" fmla="*/ 1991360 h 199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240" h="1991360">
                <a:moveTo>
                  <a:pt x="0" y="0"/>
                </a:moveTo>
                <a:lnTo>
                  <a:pt x="3366340" y="0"/>
                </a:lnTo>
                <a:cubicBezTo>
                  <a:pt x="3549643" y="0"/>
                  <a:pt x="3698240" y="148597"/>
                  <a:pt x="3698240" y="331900"/>
                </a:cubicBezTo>
                <a:lnTo>
                  <a:pt x="3698240" y="1659460"/>
                </a:lnTo>
                <a:cubicBezTo>
                  <a:pt x="3698240" y="1842763"/>
                  <a:pt x="3549643" y="1991360"/>
                  <a:pt x="3366340" y="1991360"/>
                </a:cubicBezTo>
                <a:lnTo>
                  <a:pt x="0" y="1991360"/>
                </a:ln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47000">
                  <a:schemeClr val="accent1">
                    <a:lumMod val="45000"/>
                    <a:lumOff val="55000"/>
                    <a:alpha val="53000"/>
                  </a:schemeClr>
                </a:gs>
                <a:gs pos="83000">
                  <a:schemeClr val="accent1">
                    <a:lumMod val="45000"/>
                    <a:lumOff val="55000"/>
                    <a:alpha val="61000"/>
                  </a:schemeClr>
                </a:gs>
                <a:gs pos="100000">
                  <a:schemeClr val="accent1">
                    <a:lumMod val="30000"/>
                    <a:lumOff val="70000"/>
                    <a:alpha val="46000"/>
                  </a:schemeClr>
                </a:gs>
              </a:gsLst>
              <a:lin ang="5400000" scaled="1"/>
            </a:gra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79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5ECE7A-3A0D-4FA2-9099-5ECB98D37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0" t="39367" r="14999" b="39367"/>
          <a:stretch/>
        </p:blipFill>
        <p:spPr>
          <a:xfrm>
            <a:off x="1339702" y="2699795"/>
            <a:ext cx="6432698" cy="1458409"/>
          </a:xfrm>
          <a:custGeom>
            <a:avLst/>
            <a:gdLst>
              <a:gd name="connsiteX0" fmla="*/ 198920 w 4004840"/>
              <a:gd name="connsiteY0" fmla="*/ 0 h 1193499"/>
              <a:gd name="connsiteX1" fmla="*/ 3805920 w 4004840"/>
              <a:gd name="connsiteY1" fmla="*/ 0 h 1193499"/>
              <a:gd name="connsiteX2" fmla="*/ 4004840 w 4004840"/>
              <a:gd name="connsiteY2" fmla="*/ 198920 h 1193499"/>
              <a:gd name="connsiteX3" fmla="*/ 4004840 w 4004840"/>
              <a:gd name="connsiteY3" fmla="*/ 994579 h 1193499"/>
              <a:gd name="connsiteX4" fmla="*/ 3805920 w 4004840"/>
              <a:gd name="connsiteY4" fmla="*/ 1193499 h 1193499"/>
              <a:gd name="connsiteX5" fmla="*/ 198920 w 4004840"/>
              <a:gd name="connsiteY5" fmla="*/ 1193499 h 1193499"/>
              <a:gd name="connsiteX6" fmla="*/ 0 w 4004840"/>
              <a:gd name="connsiteY6" fmla="*/ 994579 h 1193499"/>
              <a:gd name="connsiteX7" fmla="*/ 0 w 4004840"/>
              <a:gd name="connsiteY7" fmla="*/ 198920 h 1193499"/>
              <a:gd name="connsiteX8" fmla="*/ 198920 w 4004840"/>
              <a:gd name="connsiteY8" fmla="*/ 0 h 119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4840" h="1193499">
                <a:moveTo>
                  <a:pt x="198920" y="0"/>
                </a:moveTo>
                <a:lnTo>
                  <a:pt x="3805920" y="0"/>
                </a:lnTo>
                <a:cubicBezTo>
                  <a:pt x="3915780" y="0"/>
                  <a:pt x="4004840" y="89060"/>
                  <a:pt x="4004840" y="198920"/>
                </a:cubicBezTo>
                <a:lnTo>
                  <a:pt x="4004840" y="994579"/>
                </a:lnTo>
                <a:cubicBezTo>
                  <a:pt x="4004840" y="1104439"/>
                  <a:pt x="3915780" y="1193499"/>
                  <a:pt x="3805920" y="1193499"/>
                </a:cubicBezTo>
                <a:lnTo>
                  <a:pt x="198920" y="1193499"/>
                </a:lnTo>
                <a:cubicBezTo>
                  <a:pt x="89060" y="1193499"/>
                  <a:pt x="0" y="1104439"/>
                  <a:pt x="0" y="994579"/>
                </a:cubicBezTo>
                <a:lnTo>
                  <a:pt x="0" y="198920"/>
                </a:lnTo>
                <a:cubicBezTo>
                  <a:pt x="0" y="89060"/>
                  <a:pt x="89060" y="0"/>
                  <a:pt x="19892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63000">
                  <a:schemeClr val="accent1">
                    <a:lumMod val="45000"/>
                    <a:lumOff val="55000"/>
                    <a:alpha val="84000"/>
                  </a:schemeClr>
                </a:gs>
                <a:gs pos="83000">
                  <a:schemeClr val="accent1">
                    <a:lumMod val="45000"/>
                    <a:lumOff val="55000"/>
                    <a:alpha val="80000"/>
                  </a:schemeClr>
                </a:gs>
                <a:gs pos="100000">
                  <a:schemeClr val="accent1">
                    <a:lumMod val="30000"/>
                    <a:lumOff val="70000"/>
                    <a:alpha val="92000"/>
                  </a:schemeClr>
                </a:gs>
              </a:gsLst>
              <a:lin ang="5400000" scaled="1"/>
            </a:gra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862E25-29AD-4B46-B88A-A522CB46B903}"/>
              </a:ext>
            </a:extLst>
          </p:cNvPr>
          <p:cNvSpPr txBox="1"/>
          <p:nvPr/>
        </p:nvSpPr>
        <p:spPr>
          <a:xfrm>
            <a:off x="1447586" y="3013501"/>
            <a:ext cx="6248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29008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29C4C3F-6ECD-4CE2-BC08-F8485896F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605"/>
                    </a14:imgEffect>
                  </a14:imgLayer>
                </a14:imgProps>
              </a:ext>
            </a:extLst>
          </a:blip>
          <a:srcRect l="45334" r="-1"/>
          <a:stretch/>
        </p:blipFill>
        <p:spPr>
          <a:xfrm>
            <a:off x="4145280" y="2"/>
            <a:ext cx="4998720" cy="6857999"/>
          </a:xfrm>
          <a:custGeom>
            <a:avLst/>
            <a:gdLst>
              <a:gd name="connsiteX0" fmla="*/ 653800 w 4768770"/>
              <a:gd name="connsiteY0" fmla="*/ 0 h 6857999"/>
              <a:gd name="connsiteX1" fmla="*/ 4727266 w 4768770"/>
              <a:gd name="connsiteY1" fmla="*/ 0 h 6857999"/>
              <a:gd name="connsiteX2" fmla="*/ 4768770 w 4768770"/>
              <a:gd name="connsiteY2" fmla="*/ 4184 h 6857999"/>
              <a:gd name="connsiteX3" fmla="*/ 4768770 w 4768770"/>
              <a:gd name="connsiteY3" fmla="*/ 6853816 h 6857999"/>
              <a:gd name="connsiteX4" fmla="*/ 4727276 w 4768770"/>
              <a:gd name="connsiteY4" fmla="*/ 6857999 h 6857999"/>
              <a:gd name="connsiteX5" fmla="*/ 653790 w 4768770"/>
              <a:gd name="connsiteY5" fmla="*/ 6857999 h 6857999"/>
              <a:gd name="connsiteX6" fmla="*/ 522037 w 4768770"/>
              <a:gd name="connsiteY6" fmla="*/ 6844717 h 6857999"/>
              <a:gd name="connsiteX7" fmla="*/ 0 w 4768770"/>
              <a:gd name="connsiteY7" fmla="*/ 6204200 h 6857999"/>
              <a:gd name="connsiteX8" fmla="*/ 0 w 4768770"/>
              <a:gd name="connsiteY8" fmla="*/ 653800 h 6857999"/>
              <a:gd name="connsiteX9" fmla="*/ 653800 w 476877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68770" h="6857999">
                <a:moveTo>
                  <a:pt x="653800" y="0"/>
                </a:moveTo>
                <a:lnTo>
                  <a:pt x="4727266" y="0"/>
                </a:lnTo>
                <a:lnTo>
                  <a:pt x="4768770" y="4184"/>
                </a:lnTo>
                <a:lnTo>
                  <a:pt x="4768770" y="6853816"/>
                </a:lnTo>
                <a:lnTo>
                  <a:pt x="4727276" y="6857999"/>
                </a:lnTo>
                <a:lnTo>
                  <a:pt x="653790" y="6857999"/>
                </a:lnTo>
                <a:lnTo>
                  <a:pt x="522037" y="6844717"/>
                </a:lnTo>
                <a:cubicBezTo>
                  <a:pt x="224111" y="6783753"/>
                  <a:pt x="0" y="6520149"/>
                  <a:pt x="0" y="6204200"/>
                </a:cubicBezTo>
                <a:lnTo>
                  <a:pt x="0" y="653800"/>
                </a:lnTo>
                <a:cubicBezTo>
                  <a:pt x="0" y="292716"/>
                  <a:pt x="292716" y="0"/>
                  <a:pt x="65380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  <a:alpha val="67000"/>
                  </a:schemeClr>
                </a:gs>
                <a:gs pos="74000">
                  <a:schemeClr val="accent1">
                    <a:lumMod val="45000"/>
                    <a:lumOff val="55000"/>
                    <a:alpha val="64000"/>
                  </a:schemeClr>
                </a:gs>
                <a:gs pos="37000">
                  <a:schemeClr val="accent1">
                    <a:lumMod val="45000"/>
                    <a:lumOff val="55000"/>
                    <a:alpha val="72000"/>
                  </a:schemeClr>
                </a:gs>
                <a:gs pos="100000">
                  <a:schemeClr val="accent1">
                    <a:lumMod val="30000"/>
                    <a:lumOff val="70000"/>
                    <a:alpha val="69000"/>
                  </a:schemeClr>
                </a:gs>
              </a:gsLst>
              <a:lin ang="5400000" scaled="1"/>
            </a:gra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BD9E1D2-8CB0-4764-9F43-2B8224E077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481" r="59556" b="35481"/>
          <a:stretch>
            <a:fillRect/>
          </a:stretch>
        </p:blipFill>
        <p:spPr>
          <a:xfrm>
            <a:off x="0" y="2433320"/>
            <a:ext cx="3698240" cy="1991360"/>
          </a:xfrm>
          <a:custGeom>
            <a:avLst/>
            <a:gdLst>
              <a:gd name="connsiteX0" fmla="*/ 0 w 3698240"/>
              <a:gd name="connsiteY0" fmla="*/ 0 h 1991360"/>
              <a:gd name="connsiteX1" fmla="*/ 3366340 w 3698240"/>
              <a:gd name="connsiteY1" fmla="*/ 0 h 1991360"/>
              <a:gd name="connsiteX2" fmla="*/ 3698240 w 3698240"/>
              <a:gd name="connsiteY2" fmla="*/ 331900 h 1991360"/>
              <a:gd name="connsiteX3" fmla="*/ 3698240 w 3698240"/>
              <a:gd name="connsiteY3" fmla="*/ 1659460 h 1991360"/>
              <a:gd name="connsiteX4" fmla="*/ 3366340 w 3698240"/>
              <a:gd name="connsiteY4" fmla="*/ 1991360 h 1991360"/>
              <a:gd name="connsiteX5" fmla="*/ 0 w 3698240"/>
              <a:gd name="connsiteY5" fmla="*/ 1991360 h 199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240" h="1991360">
                <a:moveTo>
                  <a:pt x="0" y="0"/>
                </a:moveTo>
                <a:lnTo>
                  <a:pt x="3366340" y="0"/>
                </a:lnTo>
                <a:cubicBezTo>
                  <a:pt x="3549643" y="0"/>
                  <a:pt x="3698240" y="148597"/>
                  <a:pt x="3698240" y="331900"/>
                </a:cubicBezTo>
                <a:lnTo>
                  <a:pt x="3698240" y="1659460"/>
                </a:lnTo>
                <a:cubicBezTo>
                  <a:pt x="3698240" y="1842763"/>
                  <a:pt x="3549643" y="1991360"/>
                  <a:pt x="3366340" y="1991360"/>
                </a:cubicBezTo>
                <a:lnTo>
                  <a:pt x="0" y="1991360"/>
                </a:ln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47000">
                  <a:schemeClr val="accent1">
                    <a:lumMod val="45000"/>
                    <a:lumOff val="55000"/>
                    <a:alpha val="53000"/>
                  </a:schemeClr>
                </a:gs>
                <a:gs pos="83000">
                  <a:schemeClr val="accent1">
                    <a:lumMod val="45000"/>
                    <a:lumOff val="55000"/>
                    <a:alpha val="61000"/>
                  </a:schemeClr>
                </a:gs>
                <a:gs pos="100000">
                  <a:schemeClr val="accent1">
                    <a:lumMod val="30000"/>
                    <a:lumOff val="70000"/>
                    <a:alpha val="46000"/>
                  </a:schemeClr>
                </a:gs>
              </a:gsLst>
              <a:lin ang="5400000" scaled="1"/>
            </a:gra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5D1A0DE-7968-48A3-8273-6E470CEA99B4}"/>
              </a:ext>
            </a:extLst>
          </p:cNvPr>
          <p:cNvSpPr txBox="1"/>
          <p:nvPr/>
        </p:nvSpPr>
        <p:spPr>
          <a:xfrm>
            <a:off x="4572000" y="1131039"/>
            <a:ext cx="3265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One</a:t>
            </a:r>
            <a:endParaRPr lang="zh-CN" alt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820E7-4B20-4E9E-9E76-CF622488F6B9}"/>
              </a:ext>
            </a:extLst>
          </p:cNvPr>
          <p:cNvSpPr txBox="1"/>
          <p:nvPr/>
        </p:nvSpPr>
        <p:spPr>
          <a:xfrm>
            <a:off x="4572000" y="2816074"/>
            <a:ext cx="32492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</a:t>
            </a:r>
            <a:endParaRPr lang="zh-CN" alt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A9939C-88A9-4C0C-9B55-03B9763EFED5}"/>
              </a:ext>
            </a:extLst>
          </p:cNvPr>
          <p:cNvSpPr txBox="1"/>
          <p:nvPr/>
        </p:nvSpPr>
        <p:spPr>
          <a:xfrm>
            <a:off x="4572000" y="4505545"/>
            <a:ext cx="39244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Three</a:t>
            </a:r>
            <a:endParaRPr lang="zh-CN" alt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6BBDCDB-622D-4A2F-9785-2077B9846141}"/>
              </a:ext>
            </a:extLst>
          </p:cNvPr>
          <p:cNvGrpSpPr/>
          <p:nvPr/>
        </p:nvGrpSpPr>
        <p:grpSpPr>
          <a:xfrm>
            <a:off x="165646" y="2620750"/>
            <a:ext cx="2923576" cy="1570334"/>
            <a:chOff x="165646" y="2620750"/>
            <a:chExt cx="2923576" cy="157033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C681BC-9BE8-4378-9F36-60D76A62DF71}"/>
                </a:ext>
              </a:extLst>
            </p:cNvPr>
            <p:cNvSpPr txBox="1"/>
            <p:nvPr/>
          </p:nvSpPr>
          <p:spPr>
            <a:xfrm>
              <a:off x="165646" y="2620750"/>
              <a:ext cx="1683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FF00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宋体" charset="-122"/>
                  <a:cs typeface="Arial" panose="020B0604020202020204" pitchFamily="34" charset="0"/>
                </a:rPr>
                <a:t>Reporter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864D0B-76C4-4A4E-A12B-E0A20AF32BA5}"/>
                </a:ext>
              </a:extLst>
            </p:cNvPr>
            <p:cNvSpPr txBox="1"/>
            <p:nvPr/>
          </p:nvSpPr>
          <p:spPr>
            <a:xfrm>
              <a:off x="647528" y="3236977"/>
              <a:ext cx="244169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Zhang </a:t>
              </a:r>
              <a:r>
                <a:rPr lang="en-US" altLang="zh-CN" sz="2800" b="1" dirty="0" err="1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Luhan</a:t>
              </a:r>
              <a:endParaRPr lang="en-US" altLang="zh-CN" sz="2800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28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Christy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78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600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82B83C-E38C-4780-9495-51C17E071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1" t="39367" r="23240" b="39367"/>
          <a:stretch/>
        </p:blipFill>
        <p:spPr>
          <a:xfrm>
            <a:off x="2125121" y="2699795"/>
            <a:ext cx="4893758" cy="1458409"/>
          </a:xfrm>
          <a:custGeom>
            <a:avLst/>
            <a:gdLst>
              <a:gd name="connsiteX0" fmla="*/ 198920 w 4004840"/>
              <a:gd name="connsiteY0" fmla="*/ 0 h 1193499"/>
              <a:gd name="connsiteX1" fmla="*/ 3805920 w 4004840"/>
              <a:gd name="connsiteY1" fmla="*/ 0 h 1193499"/>
              <a:gd name="connsiteX2" fmla="*/ 4004840 w 4004840"/>
              <a:gd name="connsiteY2" fmla="*/ 198920 h 1193499"/>
              <a:gd name="connsiteX3" fmla="*/ 4004840 w 4004840"/>
              <a:gd name="connsiteY3" fmla="*/ 994579 h 1193499"/>
              <a:gd name="connsiteX4" fmla="*/ 3805920 w 4004840"/>
              <a:gd name="connsiteY4" fmla="*/ 1193499 h 1193499"/>
              <a:gd name="connsiteX5" fmla="*/ 198920 w 4004840"/>
              <a:gd name="connsiteY5" fmla="*/ 1193499 h 1193499"/>
              <a:gd name="connsiteX6" fmla="*/ 0 w 4004840"/>
              <a:gd name="connsiteY6" fmla="*/ 994579 h 1193499"/>
              <a:gd name="connsiteX7" fmla="*/ 0 w 4004840"/>
              <a:gd name="connsiteY7" fmla="*/ 198920 h 1193499"/>
              <a:gd name="connsiteX8" fmla="*/ 198920 w 4004840"/>
              <a:gd name="connsiteY8" fmla="*/ 0 h 119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4840" h="1193499">
                <a:moveTo>
                  <a:pt x="198920" y="0"/>
                </a:moveTo>
                <a:lnTo>
                  <a:pt x="3805920" y="0"/>
                </a:lnTo>
                <a:cubicBezTo>
                  <a:pt x="3915780" y="0"/>
                  <a:pt x="4004840" y="89060"/>
                  <a:pt x="4004840" y="198920"/>
                </a:cubicBezTo>
                <a:lnTo>
                  <a:pt x="4004840" y="994579"/>
                </a:lnTo>
                <a:cubicBezTo>
                  <a:pt x="4004840" y="1104439"/>
                  <a:pt x="3915780" y="1193499"/>
                  <a:pt x="3805920" y="1193499"/>
                </a:cubicBezTo>
                <a:lnTo>
                  <a:pt x="198920" y="1193499"/>
                </a:lnTo>
                <a:cubicBezTo>
                  <a:pt x="89060" y="1193499"/>
                  <a:pt x="0" y="1104439"/>
                  <a:pt x="0" y="994579"/>
                </a:cubicBezTo>
                <a:lnTo>
                  <a:pt x="0" y="198920"/>
                </a:lnTo>
                <a:cubicBezTo>
                  <a:pt x="0" y="89060"/>
                  <a:pt x="89060" y="0"/>
                  <a:pt x="19892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63000">
                  <a:schemeClr val="accent1">
                    <a:lumMod val="45000"/>
                    <a:lumOff val="55000"/>
                    <a:alpha val="84000"/>
                  </a:schemeClr>
                </a:gs>
                <a:gs pos="83000">
                  <a:schemeClr val="accent1">
                    <a:lumMod val="45000"/>
                    <a:lumOff val="55000"/>
                    <a:alpha val="80000"/>
                  </a:schemeClr>
                </a:gs>
                <a:gs pos="100000">
                  <a:schemeClr val="accent1">
                    <a:lumMod val="30000"/>
                    <a:lumOff val="70000"/>
                    <a:alpha val="92000"/>
                  </a:schemeClr>
                </a:gs>
              </a:gsLst>
              <a:lin ang="5400000" scaled="1"/>
            </a:gra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8FA581-1DDE-4024-9D04-60B7A9017FDE}"/>
              </a:ext>
            </a:extLst>
          </p:cNvPr>
          <p:cNvSpPr txBox="1"/>
          <p:nvPr/>
        </p:nvSpPr>
        <p:spPr>
          <a:xfrm>
            <a:off x="2939181" y="2875001"/>
            <a:ext cx="3265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One</a:t>
            </a:r>
            <a:endParaRPr lang="zh-CN" alt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98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F39BE60-E1ED-411F-BA49-95261739B793}"/>
              </a:ext>
            </a:extLst>
          </p:cNvPr>
          <p:cNvGrpSpPr/>
          <p:nvPr/>
        </p:nvGrpSpPr>
        <p:grpSpPr>
          <a:xfrm>
            <a:off x="452119" y="326046"/>
            <a:ext cx="3923396" cy="676095"/>
            <a:chOff x="452119" y="326046"/>
            <a:chExt cx="3923396" cy="67609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4020330-E1DD-4CAF-A40C-2BA65A563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47" t="4775" r="52453" b="85386"/>
            <a:stretch/>
          </p:blipFill>
          <p:spPr>
            <a:xfrm>
              <a:off x="452119" y="327438"/>
              <a:ext cx="3895456" cy="674703"/>
            </a:xfrm>
            <a:custGeom>
              <a:avLst/>
              <a:gdLst>
                <a:gd name="connsiteX0" fmla="*/ 109494 w 2188346"/>
                <a:gd name="connsiteY0" fmla="*/ 0 h 656948"/>
                <a:gd name="connsiteX1" fmla="*/ 2078852 w 2188346"/>
                <a:gd name="connsiteY1" fmla="*/ 0 h 656948"/>
                <a:gd name="connsiteX2" fmla="*/ 2188346 w 2188346"/>
                <a:gd name="connsiteY2" fmla="*/ 109494 h 656948"/>
                <a:gd name="connsiteX3" fmla="*/ 2188346 w 2188346"/>
                <a:gd name="connsiteY3" fmla="*/ 547454 h 656948"/>
                <a:gd name="connsiteX4" fmla="*/ 2078852 w 2188346"/>
                <a:gd name="connsiteY4" fmla="*/ 656948 h 656948"/>
                <a:gd name="connsiteX5" fmla="*/ 109494 w 2188346"/>
                <a:gd name="connsiteY5" fmla="*/ 656948 h 656948"/>
                <a:gd name="connsiteX6" fmla="*/ 0 w 2188346"/>
                <a:gd name="connsiteY6" fmla="*/ 547454 h 656948"/>
                <a:gd name="connsiteX7" fmla="*/ 0 w 2188346"/>
                <a:gd name="connsiteY7" fmla="*/ 109494 h 656948"/>
                <a:gd name="connsiteX8" fmla="*/ 109494 w 2188346"/>
                <a:gd name="connsiteY8" fmla="*/ 0 h 6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8346" h="656948">
                  <a:moveTo>
                    <a:pt x="109494" y="0"/>
                  </a:moveTo>
                  <a:lnTo>
                    <a:pt x="2078852" y="0"/>
                  </a:lnTo>
                  <a:cubicBezTo>
                    <a:pt x="2139324" y="0"/>
                    <a:pt x="2188346" y="49022"/>
                    <a:pt x="2188346" y="109494"/>
                  </a:cubicBezTo>
                  <a:lnTo>
                    <a:pt x="2188346" y="547454"/>
                  </a:lnTo>
                  <a:cubicBezTo>
                    <a:pt x="2188346" y="607926"/>
                    <a:pt x="2139324" y="656948"/>
                    <a:pt x="2078852" y="656948"/>
                  </a:cubicBezTo>
                  <a:lnTo>
                    <a:pt x="109494" y="656948"/>
                  </a:lnTo>
                  <a:cubicBezTo>
                    <a:pt x="49022" y="656948"/>
                    <a:pt x="0" y="607926"/>
                    <a:pt x="0" y="547454"/>
                  </a:cubicBezTo>
                  <a:lnTo>
                    <a:pt x="0" y="109494"/>
                  </a:lnTo>
                  <a:cubicBezTo>
                    <a:pt x="0" y="49022"/>
                    <a:pt x="49022" y="0"/>
                    <a:pt x="109494" y="0"/>
                  </a:cubicBez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51000">
                    <a:schemeClr val="accent1">
                      <a:lumMod val="45000"/>
                      <a:lumOff val="55000"/>
                      <a:alpha val="35000"/>
                    </a:schemeClr>
                  </a:gs>
                  <a:gs pos="74000">
                    <a:schemeClr val="accent1">
                      <a:lumMod val="45000"/>
                      <a:lumOff val="55000"/>
                      <a:alpha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72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C308A6E-D026-40C6-8874-9B52901C067D}"/>
                </a:ext>
              </a:extLst>
            </p:cNvPr>
            <p:cNvSpPr txBox="1"/>
            <p:nvPr/>
          </p:nvSpPr>
          <p:spPr>
            <a:xfrm>
              <a:off x="1154762" y="401787"/>
              <a:ext cx="3220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What we’ve done </a:t>
              </a:r>
            </a:p>
          </p:txBody>
        </p:sp>
        <p:pic>
          <p:nvPicPr>
            <p:cNvPr id="8" name="图形 7" descr="黑板">
              <a:extLst>
                <a:ext uri="{FF2B5EF4-FFF2-40B4-BE49-F238E27FC236}">
                  <a16:creationId xmlns:a16="http://schemas.microsoft.com/office/drawing/2014/main" id="{D8432975-7A35-4603-ABB8-4E4F0CE51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999" y="326046"/>
              <a:ext cx="674703" cy="674703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B50C847-4B47-44AB-BDF3-976085D07A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86"/>
                    </a14:imgEffect>
                  </a14:imgLayer>
                </a14:imgProps>
              </a:ext>
            </a:extLst>
          </a:blip>
          <a:srcRect l="6667" t="21999" r="5000" b="7174"/>
          <a:stretch/>
        </p:blipFill>
        <p:spPr>
          <a:xfrm>
            <a:off x="609600" y="1508760"/>
            <a:ext cx="8077200" cy="4857316"/>
          </a:xfrm>
          <a:custGeom>
            <a:avLst/>
            <a:gdLst>
              <a:gd name="connsiteX0" fmla="*/ 736615 w 8077200"/>
              <a:gd name="connsiteY0" fmla="*/ 0 h 4419600"/>
              <a:gd name="connsiteX1" fmla="*/ 7340585 w 8077200"/>
              <a:gd name="connsiteY1" fmla="*/ 0 h 4419600"/>
              <a:gd name="connsiteX2" fmla="*/ 8077200 w 8077200"/>
              <a:gd name="connsiteY2" fmla="*/ 736615 h 4419600"/>
              <a:gd name="connsiteX3" fmla="*/ 8077200 w 8077200"/>
              <a:gd name="connsiteY3" fmla="*/ 3682985 h 4419600"/>
              <a:gd name="connsiteX4" fmla="*/ 7340585 w 8077200"/>
              <a:gd name="connsiteY4" fmla="*/ 4419600 h 4419600"/>
              <a:gd name="connsiteX5" fmla="*/ 736615 w 8077200"/>
              <a:gd name="connsiteY5" fmla="*/ 4419600 h 4419600"/>
              <a:gd name="connsiteX6" fmla="*/ 0 w 8077200"/>
              <a:gd name="connsiteY6" fmla="*/ 3682985 h 4419600"/>
              <a:gd name="connsiteX7" fmla="*/ 0 w 8077200"/>
              <a:gd name="connsiteY7" fmla="*/ 736615 h 4419600"/>
              <a:gd name="connsiteX8" fmla="*/ 736615 w 8077200"/>
              <a:gd name="connsiteY8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7200" h="4419600">
                <a:moveTo>
                  <a:pt x="736615" y="0"/>
                </a:moveTo>
                <a:lnTo>
                  <a:pt x="7340585" y="0"/>
                </a:lnTo>
                <a:cubicBezTo>
                  <a:pt x="7747406" y="0"/>
                  <a:pt x="8077200" y="329794"/>
                  <a:pt x="8077200" y="736615"/>
                </a:cubicBezTo>
                <a:lnTo>
                  <a:pt x="8077200" y="3682985"/>
                </a:lnTo>
                <a:cubicBezTo>
                  <a:pt x="8077200" y="4089806"/>
                  <a:pt x="7747406" y="4419600"/>
                  <a:pt x="7340585" y="4419600"/>
                </a:cubicBezTo>
                <a:lnTo>
                  <a:pt x="736615" y="4419600"/>
                </a:lnTo>
                <a:cubicBezTo>
                  <a:pt x="329794" y="4419600"/>
                  <a:pt x="0" y="4089806"/>
                  <a:pt x="0" y="3682985"/>
                </a:cubicBezTo>
                <a:lnTo>
                  <a:pt x="0" y="736615"/>
                </a:lnTo>
                <a:cubicBezTo>
                  <a:pt x="0" y="329794"/>
                  <a:pt x="329794" y="0"/>
                  <a:pt x="736615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7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28600" sx="103000" sy="103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3B3AD4D-7813-4D96-B9D9-A7D636943CAA}"/>
              </a:ext>
            </a:extLst>
          </p:cNvPr>
          <p:cNvGrpSpPr/>
          <p:nvPr/>
        </p:nvGrpSpPr>
        <p:grpSpPr>
          <a:xfrm>
            <a:off x="1126822" y="1730581"/>
            <a:ext cx="6772184" cy="1263609"/>
            <a:chOff x="1126822" y="1730581"/>
            <a:chExt cx="6772184" cy="126360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3DFA489-88DD-47FD-826D-F15E3FC49D5E}"/>
                </a:ext>
              </a:extLst>
            </p:cNvPr>
            <p:cNvSpPr txBox="1"/>
            <p:nvPr/>
          </p:nvSpPr>
          <p:spPr>
            <a:xfrm>
              <a:off x="1126822" y="1730581"/>
              <a:ext cx="2123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FF00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宋体" charset="-122"/>
                  <a:cs typeface="Arial" panose="020B0604020202020204" pitchFamily="34" charset="0"/>
                </a:rPr>
                <a:t>Translators</a:t>
              </a:r>
              <a:endParaRPr lang="zh-CN" altLang="en-US" sz="2800" b="1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6F1051E-233D-43C3-BDB4-D5E63B053FFC}"/>
                </a:ext>
              </a:extLst>
            </p:cNvPr>
            <p:cNvSpPr txBox="1"/>
            <p:nvPr/>
          </p:nvSpPr>
          <p:spPr>
            <a:xfrm>
              <a:off x="1399076" y="2335983"/>
              <a:ext cx="1219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Zhu Tong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Zero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170130D-DEC9-4461-B00E-A6C8CCB1000E}"/>
                </a:ext>
              </a:extLst>
            </p:cNvPr>
            <p:cNvSpPr txBox="1"/>
            <p:nvPr/>
          </p:nvSpPr>
          <p:spPr>
            <a:xfrm>
              <a:off x="2721476" y="2335981"/>
              <a:ext cx="21339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Chen </a:t>
              </a:r>
              <a:r>
                <a:rPr lang="en-US" altLang="zh-CN" b="1" dirty="0" err="1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Shuangzhu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 A 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B2F84E6-A4A1-4648-85F5-A9BEF5D6BFFC}"/>
                </a:ext>
              </a:extLst>
            </p:cNvPr>
            <p:cNvSpPr txBox="1"/>
            <p:nvPr/>
          </p:nvSpPr>
          <p:spPr>
            <a:xfrm>
              <a:off x="4958678" y="2335981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Zhou </a:t>
              </a:r>
              <a:r>
                <a:rPr lang="en-US" altLang="zh-CN" b="1" dirty="0" err="1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Fuqi</a:t>
              </a:r>
              <a:endParaRPr lang="en-US" altLang="zh-CN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Agnes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B35BC7A-DEB5-4969-95D1-2672A2DA93F4}"/>
                </a:ext>
              </a:extLst>
            </p:cNvPr>
            <p:cNvSpPr txBox="1"/>
            <p:nvPr/>
          </p:nvSpPr>
          <p:spPr>
            <a:xfrm>
              <a:off x="6525810" y="2347859"/>
              <a:ext cx="13731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Fan </a:t>
              </a:r>
              <a:r>
                <a:rPr lang="en-US" altLang="zh-CN" b="1" dirty="0" err="1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Yawen</a:t>
              </a:r>
              <a:endParaRPr lang="en-US" altLang="zh-CN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Chloe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0310A83-6B79-4A8A-9EAA-8F7D9C8CE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348" y="3157588"/>
            <a:ext cx="6547658" cy="3045090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139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C837EB6-2E13-47DE-9DB3-47EC5213C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86"/>
                    </a14:imgEffect>
                  </a14:imgLayer>
                </a14:imgProps>
              </a:ext>
            </a:extLst>
          </a:blip>
          <a:srcRect l="6667" t="21999" r="5000" b="7174"/>
          <a:stretch/>
        </p:blipFill>
        <p:spPr>
          <a:xfrm>
            <a:off x="609600" y="1508760"/>
            <a:ext cx="8077200" cy="4857316"/>
          </a:xfrm>
          <a:custGeom>
            <a:avLst/>
            <a:gdLst>
              <a:gd name="connsiteX0" fmla="*/ 736615 w 8077200"/>
              <a:gd name="connsiteY0" fmla="*/ 0 h 4419600"/>
              <a:gd name="connsiteX1" fmla="*/ 7340585 w 8077200"/>
              <a:gd name="connsiteY1" fmla="*/ 0 h 4419600"/>
              <a:gd name="connsiteX2" fmla="*/ 8077200 w 8077200"/>
              <a:gd name="connsiteY2" fmla="*/ 736615 h 4419600"/>
              <a:gd name="connsiteX3" fmla="*/ 8077200 w 8077200"/>
              <a:gd name="connsiteY3" fmla="*/ 3682985 h 4419600"/>
              <a:gd name="connsiteX4" fmla="*/ 7340585 w 8077200"/>
              <a:gd name="connsiteY4" fmla="*/ 4419600 h 4419600"/>
              <a:gd name="connsiteX5" fmla="*/ 736615 w 8077200"/>
              <a:gd name="connsiteY5" fmla="*/ 4419600 h 4419600"/>
              <a:gd name="connsiteX6" fmla="*/ 0 w 8077200"/>
              <a:gd name="connsiteY6" fmla="*/ 3682985 h 4419600"/>
              <a:gd name="connsiteX7" fmla="*/ 0 w 8077200"/>
              <a:gd name="connsiteY7" fmla="*/ 736615 h 4419600"/>
              <a:gd name="connsiteX8" fmla="*/ 736615 w 8077200"/>
              <a:gd name="connsiteY8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7200" h="4419600">
                <a:moveTo>
                  <a:pt x="736615" y="0"/>
                </a:moveTo>
                <a:lnTo>
                  <a:pt x="7340585" y="0"/>
                </a:lnTo>
                <a:cubicBezTo>
                  <a:pt x="7747406" y="0"/>
                  <a:pt x="8077200" y="329794"/>
                  <a:pt x="8077200" y="736615"/>
                </a:cubicBezTo>
                <a:lnTo>
                  <a:pt x="8077200" y="3682985"/>
                </a:lnTo>
                <a:cubicBezTo>
                  <a:pt x="8077200" y="4089806"/>
                  <a:pt x="7747406" y="4419600"/>
                  <a:pt x="7340585" y="4419600"/>
                </a:cubicBezTo>
                <a:lnTo>
                  <a:pt x="736615" y="4419600"/>
                </a:lnTo>
                <a:cubicBezTo>
                  <a:pt x="329794" y="4419600"/>
                  <a:pt x="0" y="4089806"/>
                  <a:pt x="0" y="3682985"/>
                </a:cubicBezTo>
                <a:lnTo>
                  <a:pt x="0" y="736615"/>
                </a:lnTo>
                <a:cubicBezTo>
                  <a:pt x="0" y="329794"/>
                  <a:pt x="329794" y="0"/>
                  <a:pt x="736615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7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28600" sx="103000" sy="103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C35A4-A113-4A50-8221-718ABB4B1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978" y="3036870"/>
            <a:ext cx="6754131" cy="3134657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DCC70A0-74B5-463F-B36E-CFD9AE54E285}"/>
              </a:ext>
            </a:extLst>
          </p:cNvPr>
          <p:cNvGrpSpPr/>
          <p:nvPr/>
        </p:nvGrpSpPr>
        <p:grpSpPr>
          <a:xfrm>
            <a:off x="1211319" y="1730582"/>
            <a:ext cx="3676803" cy="1196008"/>
            <a:chOff x="1126822" y="1730581"/>
            <a:chExt cx="3676803" cy="119600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CF1D35B-A8CF-40AC-8A0D-700E11C4272F}"/>
                </a:ext>
              </a:extLst>
            </p:cNvPr>
            <p:cNvSpPr txBox="1"/>
            <p:nvPr/>
          </p:nvSpPr>
          <p:spPr>
            <a:xfrm>
              <a:off x="1126822" y="1730581"/>
              <a:ext cx="1805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FF00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宋体" charset="-122"/>
                  <a:cs typeface="Arial" panose="020B0604020202020204" pitchFamily="34" charset="0"/>
                </a:rPr>
                <a:t>Checkers</a:t>
              </a:r>
              <a:endParaRPr lang="zh-CN" altLang="en-US" sz="2800" b="1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041FCD8-6348-444F-98DF-4F65156E5E76}"/>
                </a:ext>
              </a:extLst>
            </p:cNvPr>
            <p:cNvSpPr txBox="1"/>
            <p:nvPr/>
          </p:nvSpPr>
          <p:spPr>
            <a:xfrm>
              <a:off x="1417927" y="2275149"/>
              <a:ext cx="15141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Wei </a:t>
              </a:r>
              <a:r>
                <a:rPr lang="en-US" altLang="zh-CN" b="1" dirty="0" err="1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Meiling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Wei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FCFC272-BCA3-4E35-B9D4-0DC97BEFC5C1}"/>
                </a:ext>
              </a:extLst>
            </p:cNvPr>
            <p:cNvSpPr txBox="1"/>
            <p:nvPr/>
          </p:nvSpPr>
          <p:spPr>
            <a:xfrm>
              <a:off x="3571493" y="2280258"/>
              <a:ext cx="1232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Song Yan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Amanda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F32DEB4-141C-4F08-B9AF-2239D93213D8}"/>
              </a:ext>
            </a:extLst>
          </p:cNvPr>
          <p:cNvGrpSpPr/>
          <p:nvPr/>
        </p:nvGrpSpPr>
        <p:grpSpPr>
          <a:xfrm>
            <a:off x="452119" y="326046"/>
            <a:ext cx="3923396" cy="676095"/>
            <a:chOff x="452119" y="326046"/>
            <a:chExt cx="3923396" cy="6760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D508786-B3D7-4715-AB34-F53EA4843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47" t="4775" r="52453" b="85386"/>
            <a:stretch/>
          </p:blipFill>
          <p:spPr>
            <a:xfrm>
              <a:off x="452119" y="327438"/>
              <a:ext cx="3895456" cy="674703"/>
            </a:xfrm>
            <a:custGeom>
              <a:avLst/>
              <a:gdLst>
                <a:gd name="connsiteX0" fmla="*/ 109494 w 2188346"/>
                <a:gd name="connsiteY0" fmla="*/ 0 h 656948"/>
                <a:gd name="connsiteX1" fmla="*/ 2078852 w 2188346"/>
                <a:gd name="connsiteY1" fmla="*/ 0 h 656948"/>
                <a:gd name="connsiteX2" fmla="*/ 2188346 w 2188346"/>
                <a:gd name="connsiteY2" fmla="*/ 109494 h 656948"/>
                <a:gd name="connsiteX3" fmla="*/ 2188346 w 2188346"/>
                <a:gd name="connsiteY3" fmla="*/ 547454 h 656948"/>
                <a:gd name="connsiteX4" fmla="*/ 2078852 w 2188346"/>
                <a:gd name="connsiteY4" fmla="*/ 656948 h 656948"/>
                <a:gd name="connsiteX5" fmla="*/ 109494 w 2188346"/>
                <a:gd name="connsiteY5" fmla="*/ 656948 h 656948"/>
                <a:gd name="connsiteX6" fmla="*/ 0 w 2188346"/>
                <a:gd name="connsiteY6" fmla="*/ 547454 h 656948"/>
                <a:gd name="connsiteX7" fmla="*/ 0 w 2188346"/>
                <a:gd name="connsiteY7" fmla="*/ 109494 h 656948"/>
                <a:gd name="connsiteX8" fmla="*/ 109494 w 2188346"/>
                <a:gd name="connsiteY8" fmla="*/ 0 h 6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8346" h="656948">
                  <a:moveTo>
                    <a:pt x="109494" y="0"/>
                  </a:moveTo>
                  <a:lnTo>
                    <a:pt x="2078852" y="0"/>
                  </a:lnTo>
                  <a:cubicBezTo>
                    <a:pt x="2139324" y="0"/>
                    <a:pt x="2188346" y="49022"/>
                    <a:pt x="2188346" y="109494"/>
                  </a:cubicBezTo>
                  <a:lnTo>
                    <a:pt x="2188346" y="547454"/>
                  </a:lnTo>
                  <a:cubicBezTo>
                    <a:pt x="2188346" y="607926"/>
                    <a:pt x="2139324" y="656948"/>
                    <a:pt x="2078852" y="656948"/>
                  </a:cubicBezTo>
                  <a:lnTo>
                    <a:pt x="109494" y="656948"/>
                  </a:lnTo>
                  <a:cubicBezTo>
                    <a:pt x="49022" y="656948"/>
                    <a:pt x="0" y="607926"/>
                    <a:pt x="0" y="547454"/>
                  </a:cubicBezTo>
                  <a:lnTo>
                    <a:pt x="0" y="109494"/>
                  </a:lnTo>
                  <a:cubicBezTo>
                    <a:pt x="0" y="49022"/>
                    <a:pt x="49022" y="0"/>
                    <a:pt x="109494" y="0"/>
                  </a:cubicBez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51000">
                    <a:schemeClr val="accent1">
                      <a:lumMod val="45000"/>
                      <a:lumOff val="55000"/>
                      <a:alpha val="35000"/>
                    </a:schemeClr>
                  </a:gs>
                  <a:gs pos="74000">
                    <a:schemeClr val="accent1">
                      <a:lumMod val="45000"/>
                      <a:lumOff val="55000"/>
                      <a:alpha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72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F09E2F9-154E-40C9-87CE-39674BF05B9A}"/>
                </a:ext>
              </a:extLst>
            </p:cNvPr>
            <p:cNvSpPr txBox="1"/>
            <p:nvPr/>
          </p:nvSpPr>
          <p:spPr>
            <a:xfrm>
              <a:off x="1154762" y="401787"/>
              <a:ext cx="3220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What we’ve done </a:t>
              </a:r>
            </a:p>
          </p:txBody>
        </p:sp>
        <p:pic>
          <p:nvPicPr>
            <p:cNvPr id="18" name="图形 17" descr="黑板">
              <a:extLst>
                <a:ext uri="{FF2B5EF4-FFF2-40B4-BE49-F238E27FC236}">
                  <a16:creationId xmlns:a16="http://schemas.microsoft.com/office/drawing/2014/main" id="{49AA8EFC-A58E-41E3-890C-129DE5B9A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7999" y="326046"/>
              <a:ext cx="674703" cy="674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00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AFF591-A65D-48EA-AA58-2433FF9529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86"/>
                    </a14:imgEffect>
                  </a14:imgLayer>
                </a14:imgProps>
              </a:ext>
            </a:extLst>
          </a:blip>
          <a:srcRect l="6667" t="21999" r="5000" b="7174"/>
          <a:stretch/>
        </p:blipFill>
        <p:spPr>
          <a:xfrm>
            <a:off x="609600" y="1508760"/>
            <a:ext cx="8077200" cy="4857316"/>
          </a:xfrm>
          <a:custGeom>
            <a:avLst/>
            <a:gdLst>
              <a:gd name="connsiteX0" fmla="*/ 736615 w 8077200"/>
              <a:gd name="connsiteY0" fmla="*/ 0 h 4419600"/>
              <a:gd name="connsiteX1" fmla="*/ 7340585 w 8077200"/>
              <a:gd name="connsiteY1" fmla="*/ 0 h 4419600"/>
              <a:gd name="connsiteX2" fmla="*/ 8077200 w 8077200"/>
              <a:gd name="connsiteY2" fmla="*/ 736615 h 4419600"/>
              <a:gd name="connsiteX3" fmla="*/ 8077200 w 8077200"/>
              <a:gd name="connsiteY3" fmla="*/ 3682985 h 4419600"/>
              <a:gd name="connsiteX4" fmla="*/ 7340585 w 8077200"/>
              <a:gd name="connsiteY4" fmla="*/ 4419600 h 4419600"/>
              <a:gd name="connsiteX5" fmla="*/ 736615 w 8077200"/>
              <a:gd name="connsiteY5" fmla="*/ 4419600 h 4419600"/>
              <a:gd name="connsiteX6" fmla="*/ 0 w 8077200"/>
              <a:gd name="connsiteY6" fmla="*/ 3682985 h 4419600"/>
              <a:gd name="connsiteX7" fmla="*/ 0 w 8077200"/>
              <a:gd name="connsiteY7" fmla="*/ 736615 h 4419600"/>
              <a:gd name="connsiteX8" fmla="*/ 736615 w 8077200"/>
              <a:gd name="connsiteY8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7200" h="4419600">
                <a:moveTo>
                  <a:pt x="736615" y="0"/>
                </a:moveTo>
                <a:lnTo>
                  <a:pt x="7340585" y="0"/>
                </a:lnTo>
                <a:cubicBezTo>
                  <a:pt x="7747406" y="0"/>
                  <a:pt x="8077200" y="329794"/>
                  <a:pt x="8077200" y="736615"/>
                </a:cubicBezTo>
                <a:lnTo>
                  <a:pt x="8077200" y="3682985"/>
                </a:lnTo>
                <a:cubicBezTo>
                  <a:pt x="8077200" y="4089806"/>
                  <a:pt x="7747406" y="4419600"/>
                  <a:pt x="7340585" y="4419600"/>
                </a:cubicBezTo>
                <a:lnTo>
                  <a:pt x="736615" y="4419600"/>
                </a:lnTo>
                <a:cubicBezTo>
                  <a:pt x="329794" y="4419600"/>
                  <a:pt x="0" y="4089806"/>
                  <a:pt x="0" y="3682985"/>
                </a:cubicBezTo>
                <a:lnTo>
                  <a:pt x="0" y="736615"/>
                </a:lnTo>
                <a:cubicBezTo>
                  <a:pt x="0" y="329794"/>
                  <a:pt x="329794" y="0"/>
                  <a:pt x="736615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7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28600" sx="103000" sy="103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1710A0E-975B-4492-A708-B379851EAC2D}"/>
              </a:ext>
            </a:extLst>
          </p:cNvPr>
          <p:cNvGrpSpPr/>
          <p:nvPr/>
        </p:nvGrpSpPr>
        <p:grpSpPr>
          <a:xfrm>
            <a:off x="452119" y="326046"/>
            <a:ext cx="3923396" cy="676095"/>
            <a:chOff x="452119" y="326046"/>
            <a:chExt cx="3923396" cy="6760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FF4FDC2-C470-4134-AED1-0D85D5ADB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47" t="4775" r="52453" b="85386"/>
            <a:stretch/>
          </p:blipFill>
          <p:spPr>
            <a:xfrm>
              <a:off x="452119" y="327438"/>
              <a:ext cx="3895456" cy="674703"/>
            </a:xfrm>
            <a:custGeom>
              <a:avLst/>
              <a:gdLst>
                <a:gd name="connsiteX0" fmla="*/ 109494 w 2188346"/>
                <a:gd name="connsiteY0" fmla="*/ 0 h 656948"/>
                <a:gd name="connsiteX1" fmla="*/ 2078852 w 2188346"/>
                <a:gd name="connsiteY1" fmla="*/ 0 h 656948"/>
                <a:gd name="connsiteX2" fmla="*/ 2188346 w 2188346"/>
                <a:gd name="connsiteY2" fmla="*/ 109494 h 656948"/>
                <a:gd name="connsiteX3" fmla="*/ 2188346 w 2188346"/>
                <a:gd name="connsiteY3" fmla="*/ 547454 h 656948"/>
                <a:gd name="connsiteX4" fmla="*/ 2078852 w 2188346"/>
                <a:gd name="connsiteY4" fmla="*/ 656948 h 656948"/>
                <a:gd name="connsiteX5" fmla="*/ 109494 w 2188346"/>
                <a:gd name="connsiteY5" fmla="*/ 656948 h 656948"/>
                <a:gd name="connsiteX6" fmla="*/ 0 w 2188346"/>
                <a:gd name="connsiteY6" fmla="*/ 547454 h 656948"/>
                <a:gd name="connsiteX7" fmla="*/ 0 w 2188346"/>
                <a:gd name="connsiteY7" fmla="*/ 109494 h 656948"/>
                <a:gd name="connsiteX8" fmla="*/ 109494 w 2188346"/>
                <a:gd name="connsiteY8" fmla="*/ 0 h 6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8346" h="656948">
                  <a:moveTo>
                    <a:pt x="109494" y="0"/>
                  </a:moveTo>
                  <a:lnTo>
                    <a:pt x="2078852" y="0"/>
                  </a:lnTo>
                  <a:cubicBezTo>
                    <a:pt x="2139324" y="0"/>
                    <a:pt x="2188346" y="49022"/>
                    <a:pt x="2188346" y="109494"/>
                  </a:cubicBezTo>
                  <a:lnTo>
                    <a:pt x="2188346" y="547454"/>
                  </a:lnTo>
                  <a:cubicBezTo>
                    <a:pt x="2188346" y="607926"/>
                    <a:pt x="2139324" y="656948"/>
                    <a:pt x="2078852" y="656948"/>
                  </a:cubicBezTo>
                  <a:lnTo>
                    <a:pt x="109494" y="656948"/>
                  </a:lnTo>
                  <a:cubicBezTo>
                    <a:pt x="49022" y="656948"/>
                    <a:pt x="0" y="607926"/>
                    <a:pt x="0" y="547454"/>
                  </a:cubicBezTo>
                  <a:lnTo>
                    <a:pt x="0" y="109494"/>
                  </a:lnTo>
                  <a:cubicBezTo>
                    <a:pt x="0" y="49022"/>
                    <a:pt x="49022" y="0"/>
                    <a:pt x="109494" y="0"/>
                  </a:cubicBez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51000">
                    <a:schemeClr val="accent1">
                      <a:lumMod val="45000"/>
                      <a:lumOff val="55000"/>
                      <a:alpha val="35000"/>
                    </a:schemeClr>
                  </a:gs>
                  <a:gs pos="74000">
                    <a:schemeClr val="accent1">
                      <a:lumMod val="45000"/>
                      <a:lumOff val="55000"/>
                      <a:alpha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72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E62E9C8-5E79-4D5E-B9A4-9F871A164467}"/>
                </a:ext>
              </a:extLst>
            </p:cNvPr>
            <p:cNvSpPr txBox="1"/>
            <p:nvPr/>
          </p:nvSpPr>
          <p:spPr>
            <a:xfrm>
              <a:off x="1154762" y="401787"/>
              <a:ext cx="3220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What we’ve done </a:t>
              </a:r>
            </a:p>
          </p:txBody>
        </p:sp>
        <p:pic>
          <p:nvPicPr>
            <p:cNvPr id="10" name="图形 9" descr="黑板">
              <a:extLst>
                <a:ext uri="{FF2B5EF4-FFF2-40B4-BE49-F238E27FC236}">
                  <a16:creationId xmlns:a16="http://schemas.microsoft.com/office/drawing/2014/main" id="{889A501D-C3AE-4C68-A948-BDF172A6E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7999" y="326046"/>
              <a:ext cx="674703" cy="674703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C3A3271-C53F-4351-BAB4-C93E41DE000F}"/>
              </a:ext>
            </a:extLst>
          </p:cNvPr>
          <p:cNvGrpSpPr/>
          <p:nvPr/>
        </p:nvGrpSpPr>
        <p:grpSpPr>
          <a:xfrm>
            <a:off x="1154762" y="1696506"/>
            <a:ext cx="3053015" cy="1251733"/>
            <a:chOff x="1126822" y="1730581"/>
            <a:chExt cx="3053015" cy="125173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7F43D7D-AD65-4ECB-AADE-F8040BA21449}"/>
                </a:ext>
              </a:extLst>
            </p:cNvPr>
            <p:cNvSpPr txBox="1"/>
            <p:nvPr/>
          </p:nvSpPr>
          <p:spPr>
            <a:xfrm>
              <a:off x="1126822" y="1730581"/>
              <a:ext cx="3053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FF00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宋体" charset="-122"/>
                  <a:cs typeface="Arial" panose="020B0604020202020204" pitchFamily="34" charset="0"/>
                </a:rPr>
                <a:t>Terms organizer </a:t>
              </a:r>
              <a:endParaRPr lang="zh-CN" altLang="en-US" sz="2800" b="1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9B7177C-9B98-4C74-8113-62398E44220A}"/>
                </a:ext>
              </a:extLst>
            </p:cNvPr>
            <p:cNvSpPr txBox="1"/>
            <p:nvPr/>
          </p:nvSpPr>
          <p:spPr>
            <a:xfrm>
              <a:off x="1399076" y="2335983"/>
              <a:ext cx="12618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Zhang Jie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Alejandro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8D22D711-91F7-44BB-A56D-49E118983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594" y="3030421"/>
            <a:ext cx="6464812" cy="3046274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91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E6AD5F-BFD6-4647-B1BB-9ABF1C15D8BF}"/>
              </a:ext>
            </a:extLst>
          </p:cNvPr>
          <p:cNvGrpSpPr/>
          <p:nvPr/>
        </p:nvGrpSpPr>
        <p:grpSpPr>
          <a:xfrm>
            <a:off x="452119" y="326046"/>
            <a:ext cx="3923396" cy="676095"/>
            <a:chOff x="452119" y="326046"/>
            <a:chExt cx="3923396" cy="67609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7D749B0-F8B5-4B86-A81E-57A7627AA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47" t="4775" r="52453" b="85386"/>
            <a:stretch/>
          </p:blipFill>
          <p:spPr>
            <a:xfrm>
              <a:off x="452119" y="327438"/>
              <a:ext cx="3895456" cy="674703"/>
            </a:xfrm>
            <a:custGeom>
              <a:avLst/>
              <a:gdLst>
                <a:gd name="connsiteX0" fmla="*/ 109494 w 2188346"/>
                <a:gd name="connsiteY0" fmla="*/ 0 h 656948"/>
                <a:gd name="connsiteX1" fmla="*/ 2078852 w 2188346"/>
                <a:gd name="connsiteY1" fmla="*/ 0 h 656948"/>
                <a:gd name="connsiteX2" fmla="*/ 2188346 w 2188346"/>
                <a:gd name="connsiteY2" fmla="*/ 109494 h 656948"/>
                <a:gd name="connsiteX3" fmla="*/ 2188346 w 2188346"/>
                <a:gd name="connsiteY3" fmla="*/ 547454 h 656948"/>
                <a:gd name="connsiteX4" fmla="*/ 2078852 w 2188346"/>
                <a:gd name="connsiteY4" fmla="*/ 656948 h 656948"/>
                <a:gd name="connsiteX5" fmla="*/ 109494 w 2188346"/>
                <a:gd name="connsiteY5" fmla="*/ 656948 h 656948"/>
                <a:gd name="connsiteX6" fmla="*/ 0 w 2188346"/>
                <a:gd name="connsiteY6" fmla="*/ 547454 h 656948"/>
                <a:gd name="connsiteX7" fmla="*/ 0 w 2188346"/>
                <a:gd name="connsiteY7" fmla="*/ 109494 h 656948"/>
                <a:gd name="connsiteX8" fmla="*/ 109494 w 2188346"/>
                <a:gd name="connsiteY8" fmla="*/ 0 h 65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8346" h="656948">
                  <a:moveTo>
                    <a:pt x="109494" y="0"/>
                  </a:moveTo>
                  <a:lnTo>
                    <a:pt x="2078852" y="0"/>
                  </a:lnTo>
                  <a:cubicBezTo>
                    <a:pt x="2139324" y="0"/>
                    <a:pt x="2188346" y="49022"/>
                    <a:pt x="2188346" y="109494"/>
                  </a:cubicBezTo>
                  <a:lnTo>
                    <a:pt x="2188346" y="547454"/>
                  </a:lnTo>
                  <a:cubicBezTo>
                    <a:pt x="2188346" y="607926"/>
                    <a:pt x="2139324" y="656948"/>
                    <a:pt x="2078852" y="656948"/>
                  </a:cubicBezTo>
                  <a:lnTo>
                    <a:pt x="109494" y="656948"/>
                  </a:lnTo>
                  <a:cubicBezTo>
                    <a:pt x="49022" y="656948"/>
                    <a:pt x="0" y="607926"/>
                    <a:pt x="0" y="547454"/>
                  </a:cubicBezTo>
                  <a:lnTo>
                    <a:pt x="0" y="109494"/>
                  </a:lnTo>
                  <a:cubicBezTo>
                    <a:pt x="0" y="49022"/>
                    <a:pt x="49022" y="0"/>
                    <a:pt x="109494" y="0"/>
                  </a:cubicBez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51000">
                    <a:schemeClr val="accent1">
                      <a:lumMod val="45000"/>
                      <a:lumOff val="55000"/>
                      <a:alpha val="35000"/>
                    </a:schemeClr>
                  </a:gs>
                  <a:gs pos="74000">
                    <a:schemeClr val="accent1">
                      <a:lumMod val="45000"/>
                      <a:lumOff val="55000"/>
                      <a:alpha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72000"/>
                    </a:schemeClr>
                  </a:gs>
                </a:gsLst>
                <a:lin ang="5400000" scaled="1"/>
              </a:gra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F4C97BC-7388-43D7-9E8B-731B8B0CE73B}"/>
                </a:ext>
              </a:extLst>
            </p:cNvPr>
            <p:cNvSpPr txBox="1"/>
            <p:nvPr/>
          </p:nvSpPr>
          <p:spPr>
            <a:xfrm>
              <a:off x="1154762" y="401787"/>
              <a:ext cx="3220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What we’ve done </a:t>
              </a:r>
            </a:p>
          </p:txBody>
        </p:sp>
        <p:pic>
          <p:nvPicPr>
            <p:cNvPr id="5" name="图形 4" descr="黑板">
              <a:extLst>
                <a:ext uri="{FF2B5EF4-FFF2-40B4-BE49-F238E27FC236}">
                  <a16:creationId xmlns:a16="http://schemas.microsoft.com/office/drawing/2014/main" id="{E8BDD9AF-A425-4394-848C-1CBD79AA1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999" y="326046"/>
              <a:ext cx="674703" cy="674703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620AA3C-4E84-4A4E-A750-B249EFE580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86"/>
                    </a14:imgEffect>
                  </a14:imgLayer>
                </a14:imgProps>
              </a:ext>
            </a:extLst>
          </a:blip>
          <a:srcRect l="6667" t="21999" r="5000" b="7174"/>
          <a:stretch/>
        </p:blipFill>
        <p:spPr>
          <a:xfrm>
            <a:off x="609600" y="1508760"/>
            <a:ext cx="8077200" cy="4857316"/>
          </a:xfrm>
          <a:custGeom>
            <a:avLst/>
            <a:gdLst>
              <a:gd name="connsiteX0" fmla="*/ 736615 w 8077200"/>
              <a:gd name="connsiteY0" fmla="*/ 0 h 4419600"/>
              <a:gd name="connsiteX1" fmla="*/ 7340585 w 8077200"/>
              <a:gd name="connsiteY1" fmla="*/ 0 h 4419600"/>
              <a:gd name="connsiteX2" fmla="*/ 8077200 w 8077200"/>
              <a:gd name="connsiteY2" fmla="*/ 736615 h 4419600"/>
              <a:gd name="connsiteX3" fmla="*/ 8077200 w 8077200"/>
              <a:gd name="connsiteY3" fmla="*/ 3682985 h 4419600"/>
              <a:gd name="connsiteX4" fmla="*/ 7340585 w 8077200"/>
              <a:gd name="connsiteY4" fmla="*/ 4419600 h 4419600"/>
              <a:gd name="connsiteX5" fmla="*/ 736615 w 8077200"/>
              <a:gd name="connsiteY5" fmla="*/ 4419600 h 4419600"/>
              <a:gd name="connsiteX6" fmla="*/ 0 w 8077200"/>
              <a:gd name="connsiteY6" fmla="*/ 3682985 h 4419600"/>
              <a:gd name="connsiteX7" fmla="*/ 0 w 8077200"/>
              <a:gd name="connsiteY7" fmla="*/ 736615 h 4419600"/>
              <a:gd name="connsiteX8" fmla="*/ 736615 w 8077200"/>
              <a:gd name="connsiteY8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7200" h="4419600">
                <a:moveTo>
                  <a:pt x="736615" y="0"/>
                </a:moveTo>
                <a:lnTo>
                  <a:pt x="7340585" y="0"/>
                </a:lnTo>
                <a:cubicBezTo>
                  <a:pt x="7747406" y="0"/>
                  <a:pt x="8077200" y="329794"/>
                  <a:pt x="8077200" y="736615"/>
                </a:cubicBezTo>
                <a:lnTo>
                  <a:pt x="8077200" y="3682985"/>
                </a:lnTo>
                <a:cubicBezTo>
                  <a:pt x="8077200" y="4089806"/>
                  <a:pt x="7747406" y="4419600"/>
                  <a:pt x="7340585" y="4419600"/>
                </a:cubicBezTo>
                <a:lnTo>
                  <a:pt x="736615" y="4419600"/>
                </a:lnTo>
                <a:cubicBezTo>
                  <a:pt x="329794" y="4419600"/>
                  <a:pt x="0" y="4089806"/>
                  <a:pt x="0" y="3682985"/>
                </a:cubicBezTo>
                <a:lnTo>
                  <a:pt x="0" y="736615"/>
                </a:lnTo>
                <a:cubicBezTo>
                  <a:pt x="0" y="329794"/>
                  <a:pt x="329794" y="0"/>
                  <a:pt x="736615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7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28600" sx="103000" sy="103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5029EE-DE97-417D-88D1-1D6152A88ABD}"/>
              </a:ext>
            </a:extLst>
          </p:cNvPr>
          <p:cNvGrpSpPr/>
          <p:nvPr/>
        </p:nvGrpSpPr>
        <p:grpSpPr>
          <a:xfrm>
            <a:off x="1154762" y="1696505"/>
            <a:ext cx="2136867" cy="1251733"/>
            <a:chOff x="1126822" y="1730581"/>
            <a:chExt cx="2136867" cy="125173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C81542F-B461-48A9-A003-836FAAFA4529}"/>
                </a:ext>
              </a:extLst>
            </p:cNvPr>
            <p:cNvSpPr txBox="1"/>
            <p:nvPr/>
          </p:nvSpPr>
          <p:spPr>
            <a:xfrm>
              <a:off x="1126822" y="1730581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FF00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宋体" charset="-122"/>
                  <a:cs typeface="Arial" panose="020B0604020202020204" pitchFamily="34" charset="0"/>
                </a:rPr>
                <a:t>Editor</a:t>
              </a:r>
              <a:endParaRPr lang="zh-CN" altLang="en-US" sz="2800" b="1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526F9AA-F8D3-479E-B01C-F0FEC8AD305A}"/>
                </a:ext>
              </a:extLst>
            </p:cNvPr>
            <p:cNvSpPr txBox="1"/>
            <p:nvPr/>
          </p:nvSpPr>
          <p:spPr>
            <a:xfrm>
              <a:off x="1399076" y="2335983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Meng Qingfeng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Frankenstein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43CD5E1-BBC3-4C46-BF86-5AF89B688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555" y="3160319"/>
            <a:ext cx="7412200" cy="2730116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00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4226410-6029-499D-8BFF-03E69BDF3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1" t="39367" r="23240" b="39367"/>
          <a:stretch/>
        </p:blipFill>
        <p:spPr>
          <a:xfrm>
            <a:off x="2125121" y="2699795"/>
            <a:ext cx="4893758" cy="1458409"/>
          </a:xfrm>
          <a:custGeom>
            <a:avLst/>
            <a:gdLst>
              <a:gd name="connsiteX0" fmla="*/ 198920 w 4004840"/>
              <a:gd name="connsiteY0" fmla="*/ 0 h 1193499"/>
              <a:gd name="connsiteX1" fmla="*/ 3805920 w 4004840"/>
              <a:gd name="connsiteY1" fmla="*/ 0 h 1193499"/>
              <a:gd name="connsiteX2" fmla="*/ 4004840 w 4004840"/>
              <a:gd name="connsiteY2" fmla="*/ 198920 h 1193499"/>
              <a:gd name="connsiteX3" fmla="*/ 4004840 w 4004840"/>
              <a:gd name="connsiteY3" fmla="*/ 994579 h 1193499"/>
              <a:gd name="connsiteX4" fmla="*/ 3805920 w 4004840"/>
              <a:gd name="connsiteY4" fmla="*/ 1193499 h 1193499"/>
              <a:gd name="connsiteX5" fmla="*/ 198920 w 4004840"/>
              <a:gd name="connsiteY5" fmla="*/ 1193499 h 1193499"/>
              <a:gd name="connsiteX6" fmla="*/ 0 w 4004840"/>
              <a:gd name="connsiteY6" fmla="*/ 994579 h 1193499"/>
              <a:gd name="connsiteX7" fmla="*/ 0 w 4004840"/>
              <a:gd name="connsiteY7" fmla="*/ 198920 h 1193499"/>
              <a:gd name="connsiteX8" fmla="*/ 198920 w 4004840"/>
              <a:gd name="connsiteY8" fmla="*/ 0 h 119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4840" h="1193499">
                <a:moveTo>
                  <a:pt x="198920" y="0"/>
                </a:moveTo>
                <a:lnTo>
                  <a:pt x="3805920" y="0"/>
                </a:lnTo>
                <a:cubicBezTo>
                  <a:pt x="3915780" y="0"/>
                  <a:pt x="4004840" y="89060"/>
                  <a:pt x="4004840" y="198920"/>
                </a:cubicBezTo>
                <a:lnTo>
                  <a:pt x="4004840" y="994579"/>
                </a:lnTo>
                <a:cubicBezTo>
                  <a:pt x="4004840" y="1104439"/>
                  <a:pt x="3915780" y="1193499"/>
                  <a:pt x="3805920" y="1193499"/>
                </a:cubicBezTo>
                <a:lnTo>
                  <a:pt x="198920" y="1193499"/>
                </a:lnTo>
                <a:cubicBezTo>
                  <a:pt x="89060" y="1193499"/>
                  <a:pt x="0" y="1104439"/>
                  <a:pt x="0" y="994579"/>
                </a:cubicBezTo>
                <a:lnTo>
                  <a:pt x="0" y="198920"/>
                </a:lnTo>
                <a:cubicBezTo>
                  <a:pt x="0" y="89060"/>
                  <a:pt x="89060" y="0"/>
                  <a:pt x="19892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63000">
                  <a:schemeClr val="accent1">
                    <a:lumMod val="45000"/>
                    <a:lumOff val="55000"/>
                    <a:alpha val="84000"/>
                  </a:schemeClr>
                </a:gs>
                <a:gs pos="83000">
                  <a:schemeClr val="accent1">
                    <a:lumMod val="45000"/>
                    <a:lumOff val="55000"/>
                    <a:alpha val="80000"/>
                  </a:schemeClr>
                </a:gs>
                <a:gs pos="100000">
                  <a:schemeClr val="accent1">
                    <a:lumMod val="30000"/>
                    <a:lumOff val="70000"/>
                    <a:alpha val="92000"/>
                  </a:schemeClr>
                </a:gs>
              </a:gsLst>
              <a:lin ang="5400000" scaled="1"/>
            </a:gra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E37693-9B24-43C2-834F-D61DB18BE84D}"/>
              </a:ext>
            </a:extLst>
          </p:cNvPr>
          <p:cNvSpPr txBox="1"/>
          <p:nvPr/>
        </p:nvSpPr>
        <p:spPr>
          <a:xfrm>
            <a:off x="2947356" y="2875000"/>
            <a:ext cx="32492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</a:t>
            </a:r>
            <a:endParaRPr lang="zh-CN" alt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23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504</Words>
  <Application>Microsoft Office PowerPoint</Application>
  <PresentationFormat>全屏显示(4:3)</PresentationFormat>
  <Paragraphs>94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黑体</vt:lpstr>
      <vt:lpstr>新宋体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 庆丰</dc:creator>
  <cp:lastModifiedBy>孟 庆丰</cp:lastModifiedBy>
  <cp:revision>19</cp:revision>
  <dcterms:created xsi:type="dcterms:W3CDTF">2021-10-08T23:41:19Z</dcterms:created>
  <dcterms:modified xsi:type="dcterms:W3CDTF">2022-10-09T16:46:12Z</dcterms:modified>
</cp:coreProperties>
</file>